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ldx" ContentType="application/vnd.openxmlformats-officedocument.presentationml.slide"/>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7" r:id="rId2"/>
    <p:sldMasterId id="2147483757" r:id="rId3"/>
    <p:sldMasterId id="2147483773" r:id="rId4"/>
    <p:sldMasterId id="2147483805" r:id="rId5"/>
  </p:sldMasterIdLst>
  <p:notesMasterIdLst>
    <p:notesMasterId r:id="rId55"/>
  </p:notesMasterIdLst>
  <p:handoutMasterIdLst>
    <p:handoutMasterId r:id="rId56"/>
  </p:handoutMasterIdLst>
  <p:sldIdLst>
    <p:sldId id="350" r:id="rId6"/>
    <p:sldId id="407" r:id="rId7"/>
    <p:sldId id="389" r:id="rId8"/>
    <p:sldId id="390" r:id="rId9"/>
    <p:sldId id="391" r:id="rId10"/>
    <p:sldId id="392" r:id="rId11"/>
    <p:sldId id="393" r:id="rId12"/>
    <p:sldId id="394" r:id="rId13"/>
    <p:sldId id="395" r:id="rId14"/>
    <p:sldId id="396" r:id="rId15"/>
    <p:sldId id="419" r:id="rId16"/>
    <p:sldId id="420" r:id="rId17"/>
    <p:sldId id="397" r:id="rId18"/>
    <p:sldId id="398" r:id="rId19"/>
    <p:sldId id="399" r:id="rId20"/>
    <p:sldId id="400" r:id="rId21"/>
    <p:sldId id="401" r:id="rId22"/>
    <p:sldId id="415" r:id="rId23"/>
    <p:sldId id="416" r:id="rId24"/>
    <p:sldId id="417" r:id="rId25"/>
    <p:sldId id="354" r:id="rId26"/>
    <p:sldId id="423" r:id="rId27"/>
    <p:sldId id="362" r:id="rId28"/>
    <p:sldId id="421" r:id="rId29"/>
    <p:sldId id="424" r:id="rId30"/>
    <p:sldId id="291" r:id="rId31"/>
    <p:sldId id="334" r:id="rId32"/>
    <p:sldId id="343" r:id="rId33"/>
    <p:sldId id="412" r:id="rId34"/>
    <p:sldId id="308" r:id="rId35"/>
    <p:sldId id="313" r:id="rId36"/>
    <p:sldId id="380" r:id="rId37"/>
    <p:sldId id="381" r:id="rId38"/>
    <p:sldId id="382" r:id="rId39"/>
    <p:sldId id="383" r:id="rId40"/>
    <p:sldId id="339" r:id="rId41"/>
    <p:sldId id="367" r:id="rId42"/>
    <p:sldId id="385" r:id="rId43"/>
    <p:sldId id="386" r:id="rId44"/>
    <p:sldId id="338" r:id="rId45"/>
    <p:sldId id="298" r:id="rId46"/>
    <p:sldId id="299" r:id="rId47"/>
    <p:sldId id="319" r:id="rId48"/>
    <p:sldId id="405" r:id="rId49"/>
    <p:sldId id="300" r:id="rId50"/>
    <p:sldId id="302" r:id="rId51"/>
    <p:sldId id="371" r:id="rId52"/>
    <p:sldId id="406" r:id="rId53"/>
    <p:sldId id="320" r:id="rId54"/>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FF"/>
    <a:srgbClr val="FF0066"/>
    <a:srgbClr val="FF9B09"/>
    <a:srgbClr val="FF3300"/>
    <a:srgbClr val="FF9900"/>
    <a:srgbClr val="FF00FF"/>
    <a:srgbClr val="FFCCFF"/>
    <a:srgbClr val="66FF33"/>
    <a:srgbClr val="00FF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88" autoAdjust="0"/>
    <p:restoredTop sz="87483" autoAdjust="0"/>
  </p:normalViewPr>
  <p:slideViewPr>
    <p:cSldViewPr>
      <p:cViewPr varScale="1">
        <p:scale>
          <a:sx n="111" d="100"/>
          <a:sy n="111" d="100"/>
        </p:scale>
        <p:origin x="1192" y="200"/>
      </p:cViewPr>
      <p:guideLst>
        <p:guide orient="horz" pos="2160"/>
        <p:guide pos="2880"/>
      </p:guideLst>
    </p:cSldViewPr>
  </p:slideViewPr>
  <p:notesTextViewPr>
    <p:cViewPr>
      <p:scale>
        <a:sx n="1" d="1"/>
        <a:sy n="1" d="1"/>
      </p:scale>
      <p:origin x="0" y="0"/>
    </p:cViewPr>
  </p:notesTextViewPr>
  <p:sorterViewPr>
    <p:cViewPr>
      <p:scale>
        <a:sx n="80" d="100"/>
        <a:sy n="80" d="100"/>
      </p:scale>
      <p:origin x="0" y="0"/>
    </p:cViewPr>
  </p:sorterViewPr>
  <p:notesViewPr>
    <p:cSldViewPr>
      <p:cViewPr varScale="1">
        <p:scale>
          <a:sx n="82" d="100"/>
          <a:sy n="82" d="100"/>
        </p:scale>
        <p:origin x="-1974" y="-96"/>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notesMaster" Target="notesMasters/notesMaster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viewProps" Target="viewProps.xml"/><Relationship Id="rId5" Type="http://schemas.openxmlformats.org/officeDocument/2006/relationships/slideMaster" Target="slideMasters/slideMaster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handoutMaster" Target="handoutMasters/handoutMaster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presProps" Target="pres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4394769"/>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GB"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9441C4DC-822C-4F67-AFC4-0BFF431162E4}" type="datetimeFigureOut">
              <a:rPr lang="en-GB" smtClean="0"/>
              <a:t>01/08/2024</a:t>
            </a:fld>
            <a:endParaRPr lang="en-GB"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GB"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GB"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3D0B47CC-AC64-43A0-BAB5-4A2726E25E16}" type="slidenum">
              <a:rPr lang="en-GB" smtClean="0"/>
              <a:t>‹#›</a:t>
            </a:fld>
            <a:endParaRPr lang="en-GB" dirty="0"/>
          </a:p>
        </p:txBody>
      </p:sp>
    </p:spTree>
    <p:extLst>
      <p:ext uri="{BB962C8B-B14F-4D97-AF65-F5344CB8AC3E}">
        <p14:creationId xmlns:p14="http://schemas.microsoft.com/office/powerpoint/2010/main" val="2701836445"/>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ww.youtube.com/watch?v=hZ0PYZnrpdY" TargetMode="External"/><Relationship Id="rId2" Type="http://schemas.openxmlformats.org/officeDocument/2006/relationships/slide" Target="../slides/slide49.xml"/><Relationship Id="rId1" Type="http://schemas.openxmlformats.org/officeDocument/2006/relationships/notesMaster" Target="../notesMasters/notesMaster1.xml"/><Relationship Id="rId4" Type="http://schemas.openxmlformats.org/officeDocument/2006/relationships/hyperlink" Target="https://www.youtube.com/watch?v=bofHx6N9W1k&amp;t=3s"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7441251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a:t>
            </a:r>
            <a:r>
              <a:rPr lang="en-GB" baseline="0" dirty="0"/>
              <a:t> Italian. Pronounced ‘</a:t>
            </a:r>
            <a:r>
              <a:rPr lang="en-GB" baseline="0" dirty="0" err="1"/>
              <a:t>pah-chay</a:t>
            </a:r>
            <a:r>
              <a:rPr lang="en-GB" baseline="0" dirty="0"/>
              <a:t>’, it derives from the Latin: ‘</a:t>
            </a:r>
            <a:r>
              <a:rPr lang="en-GB" baseline="0" dirty="0" err="1"/>
              <a:t>Pax</a:t>
            </a:r>
            <a:r>
              <a:rPr lang="en-GB" baseline="0" dirty="0"/>
              <a:t>’. The rainbow flag is usually associated with the LGBT+ movement, but it is also used on the PACE peace flag. The order of the colours are reversed on the LGBT+ Pride flag, and indigo is removed.</a:t>
            </a:r>
            <a:endParaRPr lang="en-GB" dirty="0"/>
          </a:p>
          <a:p>
            <a:endParaRPr lang="en-GB" dirty="0"/>
          </a:p>
        </p:txBody>
      </p:sp>
    </p:spTree>
    <p:extLst>
      <p:ext uri="{BB962C8B-B14F-4D97-AF65-F5344CB8AC3E}">
        <p14:creationId xmlns:p14="http://schemas.microsoft.com/office/powerpoint/2010/main" val="5525120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dirty="0"/>
              <a:t>Does anyone know what bird this is? (A crane – a red-crested</a:t>
            </a:r>
            <a:r>
              <a:rPr lang="en-GB" altLang="en-US" baseline="0" dirty="0"/>
              <a:t> crane to be precise. This is not to be confused with the </a:t>
            </a:r>
            <a:r>
              <a:rPr lang="en-GB" altLang="en-US" dirty="0"/>
              <a:t>cranes that we use for making buildings!)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dirty="0"/>
          </a:p>
          <a:p>
            <a:r>
              <a:rPr lang="en-GB" altLang="en-US" dirty="0"/>
              <a:t>In</a:t>
            </a:r>
            <a:r>
              <a:rPr lang="en-GB" altLang="en-US" baseline="0" dirty="0"/>
              <a:t> Japan, this bird is very special. We’ll find out why in a few minutes. </a:t>
            </a:r>
            <a:endParaRPr lang="en-GB" altLang="en-US" dirty="0"/>
          </a:p>
          <a:p>
            <a:endParaRPr lang="en-GB" altLang="en-US" dirty="0"/>
          </a:p>
        </p:txBody>
      </p:sp>
      <p:sp>
        <p:nvSpPr>
          <p:cNvPr id="30724"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E0F0944-2361-4DE7-9EAC-D73AF43F44D2}" type="slidenum">
              <a:rPr lang="en-US" altLang="en-US" smtClean="0"/>
              <a:pPr/>
              <a:t>11</a:t>
            </a:fld>
            <a:endParaRPr lang="en-US" altLang="en-US"/>
          </a:p>
        </p:txBody>
      </p:sp>
    </p:spTree>
    <p:extLst>
      <p:ext uri="{BB962C8B-B14F-4D97-AF65-F5344CB8AC3E}">
        <p14:creationId xmlns:p14="http://schemas.microsoft.com/office/powerpoint/2010/main" val="58353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a:t>
            </a:r>
            <a:r>
              <a:rPr lang="en-GB" baseline="0" dirty="0"/>
              <a:t> is an origami crane – a crane made out of paper. What does origami mean? </a:t>
            </a:r>
            <a:r>
              <a:rPr lang="en-GB" altLang="en-US" dirty="0"/>
              <a:t>(The art of folding paper to make things like animals)</a:t>
            </a:r>
            <a:endParaRPr lang="en-GB" baseline="0" dirty="0"/>
          </a:p>
          <a:p>
            <a:endParaRPr lang="en-GB" baseline="0" dirty="0"/>
          </a:p>
          <a:p>
            <a:r>
              <a:rPr lang="en-GB" baseline="0" dirty="0"/>
              <a:t>Where does origami come from? (Japan)</a:t>
            </a:r>
          </a:p>
          <a:p>
            <a:endParaRPr lang="en-GB" baseline="0" dirty="0"/>
          </a:p>
          <a:p>
            <a:r>
              <a:rPr lang="en-GB" baseline="0" dirty="0"/>
              <a:t>We’ll come back to this later.</a:t>
            </a:r>
            <a:endParaRPr lang="en-GB" dirty="0"/>
          </a:p>
          <a:p>
            <a:endParaRPr lang="en-GB" dirty="0"/>
          </a:p>
        </p:txBody>
      </p:sp>
    </p:spTree>
    <p:extLst>
      <p:ext uri="{BB962C8B-B14F-4D97-AF65-F5344CB8AC3E}">
        <p14:creationId xmlns:p14="http://schemas.microsoft.com/office/powerpoint/2010/main" val="26612295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Who recognises this symbol?</a:t>
            </a:r>
          </a:p>
        </p:txBody>
      </p:sp>
    </p:spTree>
    <p:extLst>
      <p:ext uri="{BB962C8B-B14F-4D97-AF65-F5344CB8AC3E}">
        <p14:creationId xmlns:p14="http://schemas.microsoft.com/office/powerpoint/2010/main" val="7807268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9904147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2" name="Rectangle 9"/>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200">
                <a:solidFill>
                  <a:schemeClr val="tx1"/>
                </a:solidFill>
                <a:latin typeface="Rockwell" panose="02060603020205020403" pitchFamily="18" charset="0"/>
              </a:defRPr>
            </a:lvl1pPr>
            <a:lvl2pPr marL="742950" indent="-285750">
              <a:defRPr sz="2200">
                <a:solidFill>
                  <a:schemeClr val="tx1"/>
                </a:solidFill>
                <a:latin typeface="Rockwell" panose="02060603020205020403" pitchFamily="18" charset="0"/>
              </a:defRPr>
            </a:lvl2pPr>
            <a:lvl3pPr marL="1143000" indent="-228600">
              <a:defRPr sz="2200">
                <a:solidFill>
                  <a:schemeClr val="tx1"/>
                </a:solidFill>
                <a:latin typeface="Rockwell" panose="02060603020205020403" pitchFamily="18" charset="0"/>
              </a:defRPr>
            </a:lvl3pPr>
            <a:lvl4pPr marL="1600200" indent="-228600">
              <a:defRPr sz="2200">
                <a:solidFill>
                  <a:schemeClr val="tx1"/>
                </a:solidFill>
                <a:latin typeface="Rockwell" panose="02060603020205020403" pitchFamily="18" charset="0"/>
              </a:defRPr>
            </a:lvl4pPr>
            <a:lvl5pPr marL="2057400" indent="-228600">
              <a:defRPr sz="2200">
                <a:solidFill>
                  <a:schemeClr val="tx1"/>
                </a:solidFill>
                <a:latin typeface="Rockwell" panose="02060603020205020403" pitchFamily="18" charset="0"/>
              </a:defRPr>
            </a:lvl5pPr>
            <a:lvl6pPr marL="2514600" indent="-228600" eaLnBrk="0" fontAlgn="base" hangingPunct="0">
              <a:spcBef>
                <a:spcPct val="0"/>
              </a:spcBef>
              <a:spcAft>
                <a:spcPct val="0"/>
              </a:spcAft>
              <a:defRPr sz="2200">
                <a:solidFill>
                  <a:schemeClr val="tx1"/>
                </a:solidFill>
                <a:latin typeface="Rockwell" panose="02060603020205020403" pitchFamily="18" charset="0"/>
              </a:defRPr>
            </a:lvl6pPr>
            <a:lvl7pPr marL="2971800" indent="-228600" eaLnBrk="0" fontAlgn="base" hangingPunct="0">
              <a:spcBef>
                <a:spcPct val="0"/>
              </a:spcBef>
              <a:spcAft>
                <a:spcPct val="0"/>
              </a:spcAft>
              <a:defRPr sz="2200">
                <a:solidFill>
                  <a:schemeClr val="tx1"/>
                </a:solidFill>
                <a:latin typeface="Rockwell" panose="02060603020205020403" pitchFamily="18" charset="0"/>
              </a:defRPr>
            </a:lvl7pPr>
            <a:lvl8pPr marL="3429000" indent="-228600" eaLnBrk="0" fontAlgn="base" hangingPunct="0">
              <a:spcBef>
                <a:spcPct val="0"/>
              </a:spcBef>
              <a:spcAft>
                <a:spcPct val="0"/>
              </a:spcAft>
              <a:defRPr sz="2200">
                <a:solidFill>
                  <a:schemeClr val="tx1"/>
                </a:solidFill>
                <a:latin typeface="Rockwell" panose="02060603020205020403" pitchFamily="18" charset="0"/>
              </a:defRPr>
            </a:lvl8pPr>
            <a:lvl9pPr marL="3886200" indent="-228600" eaLnBrk="0" fontAlgn="base" hangingPunct="0">
              <a:spcBef>
                <a:spcPct val="0"/>
              </a:spcBef>
              <a:spcAft>
                <a:spcPct val="0"/>
              </a:spcAft>
              <a:defRPr sz="2200">
                <a:solidFill>
                  <a:schemeClr val="tx1"/>
                </a:solidFill>
                <a:latin typeface="Rockwell" panose="02060603020205020403" pitchFamily="18" charset="0"/>
              </a:defRPr>
            </a:lvl9pPr>
          </a:lstStyle>
          <a:p>
            <a:fld id="{5BE50B2D-956D-4F7A-9DCD-C89295F103BC}" type="slidenum">
              <a:rPr lang="en-GB" altLang="en-US" sz="1200" smtClean="0">
                <a:solidFill>
                  <a:prstClr val="black"/>
                </a:solidFill>
                <a:latin typeface="Calibri" panose="020F0502020204030204" pitchFamily="34" charset="0"/>
                <a:cs typeface="Arial" panose="020B0604020202020204" pitchFamily="34" charset="0"/>
              </a:rPr>
              <a:pPr/>
              <a:t>15</a:t>
            </a:fld>
            <a:endParaRPr lang="en-GB" altLang="en-US" sz="1200">
              <a:solidFill>
                <a:prstClr val="black"/>
              </a:solidFill>
              <a:latin typeface="Calibri" panose="020F0502020204030204" pitchFamily="34" charset="0"/>
              <a:cs typeface="Arial" panose="020B0604020202020204" pitchFamily="34" charset="0"/>
            </a:endParaRPr>
          </a:p>
        </p:txBody>
      </p:sp>
      <p:sp>
        <p:nvSpPr>
          <p:cNvPr id="10243" name="Text Box 1"/>
          <p:cNvSpPr txBox="1">
            <a:spLocks noChangeArrowheads="1"/>
          </p:cNvSpPr>
          <p:nvPr/>
        </p:nvSpPr>
        <p:spPr bwMode="auto">
          <a:xfrm>
            <a:off x="1141413" y="685800"/>
            <a:ext cx="4572000" cy="3429000"/>
          </a:xfrm>
          <a:prstGeom prst="rect">
            <a:avLst/>
          </a:prstGeom>
          <a:solidFill>
            <a:srgbClr val="FFFFFF"/>
          </a:solidFill>
          <a:ln w="9360">
            <a:solidFill>
              <a:srgbClr val="000000"/>
            </a:solidFill>
            <a:miter lim="800000"/>
            <a:headEnd/>
            <a:tailEnd/>
          </a:ln>
        </p:spPr>
        <p:txBody>
          <a:bodyPr wrap="none" lIns="90443" tIns="45222" rIns="90443" bIns="45222" anchor="ctr"/>
          <a:lstStyle>
            <a:lvl1pPr>
              <a:defRPr sz="2200">
                <a:solidFill>
                  <a:schemeClr val="tx1"/>
                </a:solidFill>
                <a:latin typeface="Rockwell" panose="02060603020205020403" pitchFamily="18" charset="0"/>
              </a:defRPr>
            </a:lvl1pPr>
            <a:lvl2pPr marL="742950" indent="-285750">
              <a:defRPr sz="2200">
                <a:solidFill>
                  <a:schemeClr val="tx1"/>
                </a:solidFill>
                <a:latin typeface="Rockwell" panose="02060603020205020403" pitchFamily="18" charset="0"/>
              </a:defRPr>
            </a:lvl2pPr>
            <a:lvl3pPr marL="1143000" indent="-228600">
              <a:defRPr sz="2200">
                <a:solidFill>
                  <a:schemeClr val="tx1"/>
                </a:solidFill>
                <a:latin typeface="Rockwell" panose="02060603020205020403" pitchFamily="18" charset="0"/>
              </a:defRPr>
            </a:lvl3pPr>
            <a:lvl4pPr marL="1600200" indent="-228600">
              <a:defRPr sz="2200">
                <a:solidFill>
                  <a:schemeClr val="tx1"/>
                </a:solidFill>
                <a:latin typeface="Rockwell" panose="02060603020205020403" pitchFamily="18" charset="0"/>
              </a:defRPr>
            </a:lvl4pPr>
            <a:lvl5pPr marL="2057400" indent="-228600">
              <a:defRPr sz="2200">
                <a:solidFill>
                  <a:schemeClr val="tx1"/>
                </a:solidFill>
                <a:latin typeface="Rockwell" panose="02060603020205020403" pitchFamily="18" charset="0"/>
              </a:defRPr>
            </a:lvl5pPr>
            <a:lvl6pPr marL="2514600" indent="-228600" eaLnBrk="0" fontAlgn="base" hangingPunct="0">
              <a:spcBef>
                <a:spcPct val="0"/>
              </a:spcBef>
              <a:spcAft>
                <a:spcPct val="0"/>
              </a:spcAft>
              <a:defRPr sz="2200">
                <a:solidFill>
                  <a:schemeClr val="tx1"/>
                </a:solidFill>
                <a:latin typeface="Rockwell" panose="02060603020205020403" pitchFamily="18" charset="0"/>
              </a:defRPr>
            </a:lvl6pPr>
            <a:lvl7pPr marL="2971800" indent="-228600" eaLnBrk="0" fontAlgn="base" hangingPunct="0">
              <a:spcBef>
                <a:spcPct val="0"/>
              </a:spcBef>
              <a:spcAft>
                <a:spcPct val="0"/>
              </a:spcAft>
              <a:defRPr sz="2200">
                <a:solidFill>
                  <a:schemeClr val="tx1"/>
                </a:solidFill>
                <a:latin typeface="Rockwell" panose="02060603020205020403" pitchFamily="18" charset="0"/>
              </a:defRPr>
            </a:lvl7pPr>
            <a:lvl8pPr marL="3429000" indent="-228600" eaLnBrk="0" fontAlgn="base" hangingPunct="0">
              <a:spcBef>
                <a:spcPct val="0"/>
              </a:spcBef>
              <a:spcAft>
                <a:spcPct val="0"/>
              </a:spcAft>
              <a:defRPr sz="2200">
                <a:solidFill>
                  <a:schemeClr val="tx1"/>
                </a:solidFill>
                <a:latin typeface="Rockwell" panose="02060603020205020403" pitchFamily="18" charset="0"/>
              </a:defRPr>
            </a:lvl8pPr>
            <a:lvl9pPr marL="3886200" indent="-228600" eaLnBrk="0" fontAlgn="base" hangingPunct="0">
              <a:spcBef>
                <a:spcPct val="0"/>
              </a:spcBef>
              <a:spcAft>
                <a:spcPct val="0"/>
              </a:spcAft>
              <a:defRPr sz="2200">
                <a:solidFill>
                  <a:schemeClr val="tx1"/>
                </a:solidFill>
                <a:latin typeface="Rockwell" panose="02060603020205020403" pitchFamily="18" charset="0"/>
              </a:defRPr>
            </a:lvl9pPr>
          </a:lstStyle>
          <a:p>
            <a:endParaRPr lang="en-GB" altLang="en-US">
              <a:solidFill>
                <a:prstClr val="black"/>
              </a:solidFill>
              <a:latin typeface="Calibri" panose="020F0502020204030204" pitchFamily="34" charset="0"/>
              <a:cs typeface="Arial" panose="020B0604020202020204" pitchFamily="34" charset="0"/>
            </a:endParaRPr>
          </a:p>
        </p:txBody>
      </p:sp>
      <p:sp>
        <p:nvSpPr>
          <p:cNvPr id="10244" name="Notes Placeholder 4"/>
          <p:cNvSpPr>
            <a:spLocks noGrp="1"/>
          </p:cNvSpPr>
          <p:nvPr>
            <p:ph type="body" idx="1"/>
          </p:nvPr>
        </p:nvSpPr>
        <p:spPr bwMode="auto">
          <a:xfrm>
            <a:off x="1141413" y="4354513"/>
            <a:ext cx="4572000" cy="411638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 Semaphore.</a:t>
            </a:r>
            <a:r>
              <a:rPr lang="en-GB" baseline="0" dirty="0"/>
              <a:t> It was designed in 1958 by Gerald </a:t>
            </a:r>
            <a:r>
              <a:rPr lang="en-GB" baseline="0" dirty="0" err="1"/>
              <a:t>Holtam</a:t>
            </a:r>
            <a:r>
              <a:rPr lang="en-GB" baseline="0" dirty="0"/>
              <a:t>, for the first anti-nuclear weapons march in Britain. We’ll look at what nuclear weapons are in a minute.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two signs for ‘N’ and ‘D’ together</a:t>
            </a:r>
            <a:r>
              <a:rPr lang="en-GB" baseline="0" dirty="0"/>
              <a:t> signalled ‘nuclear disarmament’.</a:t>
            </a:r>
            <a:endParaRPr lang="en-GB" dirty="0"/>
          </a:p>
          <a:p>
            <a:endParaRPr lang="en-GB" altLang="en-US" dirty="0"/>
          </a:p>
        </p:txBody>
      </p:sp>
    </p:spTree>
    <p:extLst>
      <p:ext uri="{BB962C8B-B14F-4D97-AF65-F5344CB8AC3E}">
        <p14:creationId xmlns:p14="http://schemas.microsoft.com/office/powerpoint/2010/main" val="12400066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0718451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This is Gerald’s first design of the symbol. </a:t>
            </a:r>
            <a:endParaRPr lang="en-GB" dirty="0"/>
          </a:p>
          <a:p>
            <a:endParaRPr lang="en-GB" dirty="0"/>
          </a:p>
        </p:txBody>
      </p:sp>
    </p:spTree>
    <p:extLst>
      <p:ext uri="{BB962C8B-B14F-4D97-AF65-F5344CB8AC3E}">
        <p14:creationId xmlns:p14="http://schemas.microsoft.com/office/powerpoint/2010/main" val="36702781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229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dirty="0"/>
              <a:t>CND decided</a:t>
            </a:r>
            <a:r>
              <a:rPr lang="en-GB" altLang="en-US" baseline="0" dirty="0"/>
              <a:t> not to copyright the symbol, which is why we see it so much everywhere: people (and companies) don’t have to pay – or request permission - to use it for themselves. </a:t>
            </a:r>
            <a:endParaRPr lang="en-GB" altLang="en-US" dirty="0"/>
          </a:p>
          <a:p>
            <a:endParaRPr lang="en-GB" altLang="en-US" dirty="0"/>
          </a:p>
        </p:txBody>
      </p:sp>
      <p:sp>
        <p:nvSpPr>
          <p:cNvPr id="1229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200">
                <a:solidFill>
                  <a:schemeClr val="tx1"/>
                </a:solidFill>
                <a:latin typeface="Rockwell" panose="02060603020205020403" pitchFamily="18" charset="0"/>
              </a:defRPr>
            </a:lvl1pPr>
            <a:lvl2pPr marL="742950" indent="-285750">
              <a:defRPr sz="2200">
                <a:solidFill>
                  <a:schemeClr val="tx1"/>
                </a:solidFill>
                <a:latin typeface="Rockwell" panose="02060603020205020403" pitchFamily="18" charset="0"/>
              </a:defRPr>
            </a:lvl2pPr>
            <a:lvl3pPr marL="1143000" indent="-228600">
              <a:defRPr sz="2200">
                <a:solidFill>
                  <a:schemeClr val="tx1"/>
                </a:solidFill>
                <a:latin typeface="Rockwell" panose="02060603020205020403" pitchFamily="18" charset="0"/>
              </a:defRPr>
            </a:lvl3pPr>
            <a:lvl4pPr marL="1600200" indent="-228600">
              <a:defRPr sz="2200">
                <a:solidFill>
                  <a:schemeClr val="tx1"/>
                </a:solidFill>
                <a:latin typeface="Rockwell" panose="02060603020205020403" pitchFamily="18" charset="0"/>
              </a:defRPr>
            </a:lvl4pPr>
            <a:lvl5pPr marL="2057400" indent="-228600">
              <a:defRPr sz="2200">
                <a:solidFill>
                  <a:schemeClr val="tx1"/>
                </a:solidFill>
                <a:latin typeface="Rockwell" panose="02060603020205020403" pitchFamily="18" charset="0"/>
              </a:defRPr>
            </a:lvl5pPr>
            <a:lvl6pPr marL="2514600" indent="-228600" eaLnBrk="0" fontAlgn="base" hangingPunct="0">
              <a:spcBef>
                <a:spcPct val="0"/>
              </a:spcBef>
              <a:spcAft>
                <a:spcPct val="0"/>
              </a:spcAft>
              <a:defRPr sz="2200">
                <a:solidFill>
                  <a:schemeClr val="tx1"/>
                </a:solidFill>
                <a:latin typeface="Rockwell" panose="02060603020205020403" pitchFamily="18" charset="0"/>
              </a:defRPr>
            </a:lvl6pPr>
            <a:lvl7pPr marL="2971800" indent="-228600" eaLnBrk="0" fontAlgn="base" hangingPunct="0">
              <a:spcBef>
                <a:spcPct val="0"/>
              </a:spcBef>
              <a:spcAft>
                <a:spcPct val="0"/>
              </a:spcAft>
              <a:defRPr sz="2200">
                <a:solidFill>
                  <a:schemeClr val="tx1"/>
                </a:solidFill>
                <a:latin typeface="Rockwell" panose="02060603020205020403" pitchFamily="18" charset="0"/>
              </a:defRPr>
            </a:lvl7pPr>
            <a:lvl8pPr marL="3429000" indent="-228600" eaLnBrk="0" fontAlgn="base" hangingPunct="0">
              <a:spcBef>
                <a:spcPct val="0"/>
              </a:spcBef>
              <a:spcAft>
                <a:spcPct val="0"/>
              </a:spcAft>
              <a:defRPr sz="2200">
                <a:solidFill>
                  <a:schemeClr val="tx1"/>
                </a:solidFill>
                <a:latin typeface="Rockwell" panose="02060603020205020403" pitchFamily="18" charset="0"/>
              </a:defRPr>
            </a:lvl8pPr>
            <a:lvl9pPr marL="3886200" indent="-228600" eaLnBrk="0" fontAlgn="base" hangingPunct="0">
              <a:spcBef>
                <a:spcPct val="0"/>
              </a:spcBef>
              <a:spcAft>
                <a:spcPct val="0"/>
              </a:spcAft>
              <a:defRPr sz="2200">
                <a:solidFill>
                  <a:schemeClr val="tx1"/>
                </a:solidFill>
                <a:latin typeface="Rockwell" panose="02060603020205020403" pitchFamily="18" charset="0"/>
              </a:defRPr>
            </a:lvl9pPr>
          </a:lstStyle>
          <a:p>
            <a:fld id="{1B485AF5-EDAE-4981-9BF3-5C8A99359CA9}" type="slidenum">
              <a:rPr lang="en-GB" altLang="en-US" sz="1200" smtClean="0">
                <a:solidFill>
                  <a:prstClr val="black"/>
                </a:solidFill>
                <a:latin typeface="Calibri" panose="020F0502020204030204" pitchFamily="34" charset="0"/>
                <a:cs typeface="Arial" panose="020B0604020202020204" pitchFamily="34" charset="0"/>
              </a:rPr>
              <a:pPr/>
              <a:t>18</a:t>
            </a:fld>
            <a:endParaRPr lang="en-GB" altLang="en-US" sz="1200">
              <a:solidFill>
                <a:prstClr val="black"/>
              </a:solidFill>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7394773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433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1434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200">
                <a:solidFill>
                  <a:schemeClr val="tx1"/>
                </a:solidFill>
                <a:latin typeface="Rockwell" panose="02060603020205020403" pitchFamily="18" charset="0"/>
              </a:defRPr>
            </a:lvl1pPr>
            <a:lvl2pPr marL="742950" indent="-285750">
              <a:defRPr sz="2200">
                <a:solidFill>
                  <a:schemeClr val="tx1"/>
                </a:solidFill>
                <a:latin typeface="Rockwell" panose="02060603020205020403" pitchFamily="18" charset="0"/>
              </a:defRPr>
            </a:lvl2pPr>
            <a:lvl3pPr marL="1143000" indent="-228600">
              <a:defRPr sz="2200">
                <a:solidFill>
                  <a:schemeClr val="tx1"/>
                </a:solidFill>
                <a:latin typeface="Rockwell" panose="02060603020205020403" pitchFamily="18" charset="0"/>
              </a:defRPr>
            </a:lvl3pPr>
            <a:lvl4pPr marL="1600200" indent="-228600">
              <a:defRPr sz="2200">
                <a:solidFill>
                  <a:schemeClr val="tx1"/>
                </a:solidFill>
                <a:latin typeface="Rockwell" panose="02060603020205020403" pitchFamily="18" charset="0"/>
              </a:defRPr>
            </a:lvl4pPr>
            <a:lvl5pPr marL="2057400" indent="-228600">
              <a:defRPr sz="2200">
                <a:solidFill>
                  <a:schemeClr val="tx1"/>
                </a:solidFill>
                <a:latin typeface="Rockwell" panose="02060603020205020403" pitchFamily="18" charset="0"/>
              </a:defRPr>
            </a:lvl5pPr>
            <a:lvl6pPr marL="2514600" indent="-228600" eaLnBrk="0" fontAlgn="base" hangingPunct="0">
              <a:spcBef>
                <a:spcPct val="0"/>
              </a:spcBef>
              <a:spcAft>
                <a:spcPct val="0"/>
              </a:spcAft>
              <a:defRPr sz="2200">
                <a:solidFill>
                  <a:schemeClr val="tx1"/>
                </a:solidFill>
                <a:latin typeface="Rockwell" panose="02060603020205020403" pitchFamily="18" charset="0"/>
              </a:defRPr>
            </a:lvl6pPr>
            <a:lvl7pPr marL="2971800" indent="-228600" eaLnBrk="0" fontAlgn="base" hangingPunct="0">
              <a:spcBef>
                <a:spcPct val="0"/>
              </a:spcBef>
              <a:spcAft>
                <a:spcPct val="0"/>
              </a:spcAft>
              <a:defRPr sz="2200">
                <a:solidFill>
                  <a:schemeClr val="tx1"/>
                </a:solidFill>
                <a:latin typeface="Rockwell" panose="02060603020205020403" pitchFamily="18" charset="0"/>
              </a:defRPr>
            </a:lvl7pPr>
            <a:lvl8pPr marL="3429000" indent="-228600" eaLnBrk="0" fontAlgn="base" hangingPunct="0">
              <a:spcBef>
                <a:spcPct val="0"/>
              </a:spcBef>
              <a:spcAft>
                <a:spcPct val="0"/>
              </a:spcAft>
              <a:defRPr sz="2200">
                <a:solidFill>
                  <a:schemeClr val="tx1"/>
                </a:solidFill>
                <a:latin typeface="Rockwell" panose="02060603020205020403" pitchFamily="18" charset="0"/>
              </a:defRPr>
            </a:lvl8pPr>
            <a:lvl9pPr marL="3886200" indent="-228600" eaLnBrk="0" fontAlgn="base" hangingPunct="0">
              <a:spcBef>
                <a:spcPct val="0"/>
              </a:spcBef>
              <a:spcAft>
                <a:spcPct val="0"/>
              </a:spcAft>
              <a:defRPr sz="2200">
                <a:solidFill>
                  <a:schemeClr val="tx1"/>
                </a:solidFill>
                <a:latin typeface="Rockwell" panose="02060603020205020403" pitchFamily="18" charset="0"/>
              </a:defRPr>
            </a:lvl9pPr>
          </a:lstStyle>
          <a:p>
            <a:fld id="{ABDC72FC-DA46-4DAA-AA6E-EB3821078B30}" type="slidenum">
              <a:rPr lang="en-GB" altLang="en-US" sz="1200" smtClean="0">
                <a:solidFill>
                  <a:prstClr val="black"/>
                </a:solidFill>
                <a:latin typeface="Calibri" panose="020F0502020204030204" pitchFamily="34" charset="0"/>
                <a:cs typeface="Arial" panose="020B0604020202020204" pitchFamily="34" charset="0"/>
              </a:rPr>
              <a:pPr/>
              <a:t>19</a:t>
            </a:fld>
            <a:endParaRPr lang="en-GB" altLang="en-US" sz="1200">
              <a:solidFill>
                <a:prstClr val="black"/>
              </a:solidFill>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4316351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2937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22938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200">
                <a:solidFill>
                  <a:schemeClr val="tx1"/>
                </a:solidFill>
                <a:latin typeface="Rockwell" panose="02060603020205020403" pitchFamily="18" charset="0"/>
              </a:defRPr>
            </a:lvl1pPr>
            <a:lvl2pPr marL="742950" indent="-285750">
              <a:defRPr sz="2200">
                <a:solidFill>
                  <a:schemeClr val="tx1"/>
                </a:solidFill>
                <a:latin typeface="Rockwell" panose="02060603020205020403" pitchFamily="18" charset="0"/>
              </a:defRPr>
            </a:lvl2pPr>
            <a:lvl3pPr marL="1143000" indent="-228600">
              <a:defRPr sz="2200">
                <a:solidFill>
                  <a:schemeClr val="tx1"/>
                </a:solidFill>
                <a:latin typeface="Rockwell" panose="02060603020205020403" pitchFamily="18" charset="0"/>
              </a:defRPr>
            </a:lvl3pPr>
            <a:lvl4pPr marL="1600200" indent="-228600">
              <a:defRPr sz="2200">
                <a:solidFill>
                  <a:schemeClr val="tx1"/>
                </a:solidFill>
                <a:latin typeface="Rockwell" panose="02060603020205020403" pitchFamily="18" charset="0"/>
              </a:defRPr>
            </a:lvl4pPr>
            <a:lvl5pPr marL="2057400" indent="-228600">
              <a:defRPr sz="2200">
                <a:solidFill>
                  <a:schemeClr val="tx1"/>
                </a:solidFill>
                <a:latin typeface="Rockwell" panose="02060603020205020403" pitchFamily="18" charset="0"/>
              </a:defRPr>
            </a:lvl5pPr>
            <a:lvl6pPr marL="2514600" indent="-228600" eaLnBrk="0" fontAlgn="base" hangingPunct="0">
              <a:spcBef>
                <a:spcPct val="0"/>
              </a:spcBef>
              <a:spcAft>
                <a:spcPct val="0"/>
              </a:spcAft>
              <a:defRPr sz="2200">
                <a:solidFill>
                  <a:schemeClr val="tx1"/>
                </a:solidFill>
                <a:latin typeface="Rockwell" panose="02060603020205020403" pitchFamily="18" charset="0"/>
              </a:defRPr>
            </a:lvl6pPr>
            <a:lvl7pPr marL="2971800" indent="-228600" eaLnBrk="0" fontAlgn="base" hangingPunct="0">
              <a:spcBef>
                <a:spcPct val="0"/>
              </a:spcBef>
              <a:spcAft>
                <a:spcPct val="0"/>
              </a:spcAft>
              <a:defRPr sz="2200">
                <a:solidFill>
                  <a:schemeClr val="tx1"/>
                </a:solidFill>
                <a:latin typeface="Rockwell" panose="02060603020205020403" pitchFamily="18" charset="0"/>
              </a:defRPr>
            </a:lvl7pPr>
            <a:lvl8pPr marL="3429000" indent="-228600" eaLnBrk="0" fontAlgn="base" hangingPunct="0">
              <a:spcBef>
                <a:spcPct val="0"/>
              </a:spcBef>
              <a:spcAft>
                <a:spcPct val="0"/>
              </a:spcAft>
              <a:defRPr sz="2200">
                <a:solidFill>
                  <a:schemeClr val="tx1"/>
                </a:solidFill>
                <a:latin typeface="Rockwell" panose="02060603020205020403" pitchFamily="18" charset="0"/>
              </a:defRPr>
            </a:lvl8pPr>
            <a:lvl9pPr marL="3886200" indent="-228600" eaLnBrk="0" fontAlgn="base" hangingPunct="0">
              <a:spcBef>
                <a:spcPct val="0"/>
              </a:spcBef>
              <a:spcAft>
                <a:spcPct val="0"/>
              </a:spcAft>
              <a:defRPr sz="2200">
                <a:solidFill>
                  <a:schemeClr val="tx1"/>
                </a:solidFill>
                <a:latin typeface="Rockwell" panose="02060603020205020403" pitchFamily="18" charset="0"/>
              </a:defRPr>
            </a:lvl9pPr>
          </a:lstStyle>
          <a:p>
            <a:fld id="{ED45253D-B6D8-4584-BFE2-9FCA6B192D59}" type="slidenum">
              <a:rPr lang="en-GB" altLang="en-US" sz="1200" smtClean="0">
                <a:solidFill>
                  <a:srgbClr val="000000"/>
                </a:solidFill>
                <a:latin typeface="Calibri" panose="020F0502020204030204" pitchFamily="34" charset="0"/>
              </a:rPr>
              <a:pPr/>
              <a:t>2</a:t>
            </a:fld>
            <a:endParaRPr lang="en-GB" altLang="en-US" sz="1200">
              <a:solidFill>
                <a:srgbClr val="000000"/>
              </a:solidFill>
              <a:latin typeface="Calibri" panose="020F0502020204030204" pitchFamily="34" charset="0"/>
            </a:endParaRPr>
          </a:p>
        </p:txBody>
      </p:sp>
    </p:spTree>
    <p:extLst>
      <p:ext uri="{BB962C8B-B14F-4D97-AF65-F5344CB8AC3E}">
        <p14:creationId xmlns:p14="http://schemas.microsoft.com/office/powerpoint/2010/main" val="38903174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2">
            <a:extLst>
              <a:ext uri="{FF2B5EF4-FFF2-40B4-BE49-F238E27FC236}">
                <a16:creationId xmlns:a16="http://schemas.microsoft.com/office/drawing/2014/main" id="{C33E4107-6DAB-E51F-9073-EF6C8C1B63F7}"/>
              </a:ext>
            </a:extLst>
          </p:cNvPr>
          <p:cNvSpPr>
            <a:spLocks noGrp="1" noRot="1" noChangeAspect="1" noChangeArrowheads="1" noTextEdit="1"/>
          </p:cNvSpPr>
          <p:nvPr>
            <p:ph type="sldImg"/>
          </p:nvPr>
        </p:nvSpPr>
        <p:spPr>
          <a:ln/>
        </p:spPr>
      </p:sp>
      <p:sp>
        <p:nvSpPr>
          <p:cNvPr id="97282" name="Rectangle 3">
            <a:extLst>
              <a:ext uri="{FF2B5EF4-FFF2-40B4-BE49-F238E27FC236}">
                <a16:creationId xmlns:a16="http://schemas.microsoft.com/office/drawing/2014/main" id="{F4896034-B0D8-1954-EB17-82D55EC240FC}"/>
              </a:ext>
            </a:extLst>
          </p:cNvPr>
          <p:cNvSpPr>
            <a:spLocks noGrp="1" noChangeArrowheads="1"/>
          </p:cNvSpPr>
          <p:nvPr>
            <p:ph type="body" idx="1"/>
          </p:nvPr>
        </p:nvSpPr>
        <p:spPr>
          <a:xfrm>
            <a:off x="1055688" y="4354513"/>
            <a:ext cx="4914900"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latin typeface="Arial" panose="020B0604020202020204" pitchFamily="34" charset="0"/>
                <a:ea typeface="ＭＳ Ｐゴシック" panose="020B0600070205080204" pitchFamily="34" charset="-128"/>
                <a:cs typeface="Arial" panose="020B0604020202020204" pitchFamily="34" charset="0"/>
              </a:rPr>
              <a:t>Can anyone tell me what a nuclear weapon is, and how it works?  </a:t>
            </a:r>
            <a:r>
              <a:rPr lang="en-GB" altLang="en-US">
                <a:ea typeface="ＭＳ Ｐゴシック" panose="020B0600070205080204" pitchFamily="34" charset="-128"/>
              </a:rPr>
              <a:t>[Repeat answers, in case not everyone heard. Add, if necessary:]</a:t>
            </a:r>
            <a:r>
              <a:rPr lang="en-GB" altLang="en-US">
                <a:latin typeface="Arial" panose="020B0604020202020204" pitchFamily="34" charset="0"/>
                <a:ea typeface="ＭＳ Ｐゴシック" panose="020B0600070205080204" pitchFamily="34" charset="-128"/>
                <a:cs typeface="Arial" panose="020B0604020202020204" pitchFamily="34" charset="0"/>
              </a:rPr>
              <a:t>  </a:t>
            </a:r>
          </a:p>
          <a:p>
            <a:endParaRPr lang="en-GB" altLang="en-US">
              <a:latin typeface="Arial" panose="020B0604020202020204" pitchFamily="34" charset="0"/>
              <a:ea typeface="ＭＳ Ｐゴシック" panose="020B0600070205080204" pitchFamily="34" charset="-128"/>
              <a:cs typeface="Arial" panose="020B0604020202020204" pitchFamily="34" charset="0"/>
            </a:endParaRPr>
          </a:p>
          <a:p>
            <a:r>
              <a:rPr lang="en-GB" altLang="en-US">
                <a:ea typeface="ＭＳ Ｐゴシック" panose="020B0600070205080204" pitchFamily="34" charset="-128"/>
              </a:rPr>
              <a:t>It’s an incredibly powerful bomb, known as a Weapon of Mass Destruction. There are two types: the first one discovered is the atomic bomb, which gets its huge explosive power when </a:t>
            </a:r>
            <a:r>
              <a:rPr lang="en-US" altLang="en-US">
                <a:ea typeface="ＭＳ Ｐゴシック" panose="020B0600070205080204" pitchFamily="34" charset="-128"/>
              </a:rPr>
              <a:t>the nucleus of an atom is split by a neutron, releasing more neutrons, which split more nuclei, in a very fast chain reaction that releases enormous amounts of energy. This reaction is called ‘nuclear fission’. </a:t>
            </a:r>
          </a:p>
          <a:p>
            <a:endParaRPr lang="en-US" altLang="en-US">
              <a:ea typeface="ＭＳ Ｐゴシック" panose="020B0600070205080204" pitchFamily="34" charset="-128"/>
            </a:endParaRPr>
          </a:p>
          <a:p>
            <a:r>
              <a:rPr lang="en-US" altLang="en-US">
                <a:ea typeface="ＭＳ Ｐゴシック" panose="020B0600070205080204" pitchFamily="34" charset="-128"/>
              </a:rPr>
              <a:t>What do we call the shape in this photo (which, like the photo on the first slide, is a British nuclear weapon test in the 1950s)?  </a:t>
            </a:r>
            <a:r>
              <a:rPr lang="en-GB" altLang="en-US">
                <a:ea typeface="ＭＳ Ｐゴシック" panose="020B0600070205080204" pitchFamily="34" charset="-128"/>
              </a:rPr>
              <a:t>[Repeat answer, in case not everyone heard. If no-one knows, clarify:] We call it a mushroom cloud.</a:t>
            </a:r>
            <a:endParaRPr lang="en-US" altLang="en-US">
              <a:ea typeface="ＭＳ Ｐゴシック" panose="020B0600070205080204" pitchFamily="34" charset="-128"/>
            </a:endParaRPr>
          </a:p>
          <a:p>
            <a:endParaRPr lang="en-US" altLang="en-US">
              <a:ea typeface="ＭＳ Ｐゴシック" panose="020B0600070205080204" pitchFamily="34" charset="-128"/>
            </a:endParaRPr>
          </a:p>
          <a:p>
            <a:r>
              <a:rPr lang="en-GB" altLang="en-US">
                <a:ea typeface="ＭＳ Ｐゴシック" panose="020B0600070205080204" pitchFamily="34" charset="-128"/>
              </a:rPr>
              <a:t>[For higher ability or older groups:] Nuclear fission </a:t>
            </a:r>
            <a:r>
              <a:rPr lang="en-US" altLang="en-US">
                <a:ea typeface="ＭＳ Ｐゴシック" panose="020B0600070205080204" pitchFamily="34" charset="-128"/>
              </a:rPr>
              <a:t>involves isotopes of </a:t>
            </a:r>
            <a:r>
              <a:rPr lang="en-GB" altLang="en-US">
                <a:ea typeface="ＭＳ Ｐゴシック" panose="020B0600070205080204" pitchFamily="34" charset="-128"/>
              </a:rPr>
              <a:t>Uranium or Plutonium – isotopes are atoms of an element with a different number of neutrons. They can be very radioactive. </a:t>
            </a:r>
          </a:p>
          <a:p>
            <a:endParaRPr lang="en-GB" altLang="en-US">
              <a:ea typeface="ＭＳ Ｐゴシック" panose="020B0600070205080204" pitchFamily="34" charset="-128"/>
            </a:endParaRPr>
          </a:p>
          <a:p>
            <a:r>
              <a:rPr lang="en-GB" altLang="en-US">
                <a:ea typeface="ＭＳ Ｐゴシック" panose="020B0600070205080204" pitchFamily="34" charset="-128"/>
              </a:rPr>
              <a:t>[Go to next slide] </a:t>
            </a:r>
            <a:endParaRPr lang="en-US" altLang="en-US">
              <a:ea typeface="ＭＳ Ｐゴシック" panose="020B0600070205080204" pitchFamily="34" charset="-128"/>
            </a:endParaRPr>
          </a:p>
          <a:p>
            <a:endParaRPr lang="en-GB" altLang="en-US">
              <a:ea typeface="ＭＳ Ｐゴシック" panose="020B0600070205080204"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lide Image Placeholder 1">
            <a:extLst>
              <a:ext uri="{FF2B5EF4-FFF2-40B4-BE49-F238E27FC236}">
                <a16:creationId xmlns:a16="http://schemas.microsoft.com/office/drawing/2014/main" id="{5434225F-27F9-33F5-AA87-B98435513580}"/>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E5F11BA8-F996-672E-4886-EC60BB7D552F}"/>
              </a:ext>
            </a:extLst>
          </p:cNvPr>
          <p:cNvSpPr>
            <a:spLocks noGrp="1"/>
          </p:cNvSpPr>
          <p:nvPr>
            <p:ph type="body" idx="1"/>
          </p:nvPr>
        </p:nvSpPr>
        <p:spPr/>
        <p:txBody>
          <a:bodyPr/>
          <a:lstStyle/>
          <a:p>
            <a:pPr>
              <a:defRPr/>
            </a:pPr>
            <a:r>
              <a:rPr lang="en-US" dirty="0"/>
              <a:t>Image source: https://</a:t>
            </a:r>
            <a:r>
              <a:rPr lang="en-US" dirty="0" err="1"/>
              <a:t>www.scienceabc.com</a:t>
            </a:r>
            <a:r>
              <a:rPr lang="en-US" dirty="0"/>
              <a:t>/eyeopeners/why-</a:t>
            </a:r>
            <a:r>
              <a:rPr lang="en-US" dirty="0" err="1"/>
              <a:t>arent</a:t>
            </a:r>
            <a:r>
              <a:rPr lang="en-US" dirty="0"/>
              <a:t>-we-using-nuclear-fusion-to-generate-power-</a:t>
            </a:r>
            <a:r>
              <a:rPr lang="en-US" dirty="0" err="1"/>
              <a:t>yet.html</a:t>
            </a:r>
            <a:endParaRPr lang="en-US" dirty="0"/>
          </a:p>
          <a:p>
            <a:pPr>
              <a:defRPr/>
            </a:pPr>
            <a:endParaRPr lang="en-GB" b="1" i="1" dirty="0">
              <a:solidFill>
                <a:srgbClr val="455A64"/>
              </a:solidFill>
              <a:latin typeface="Lato" panose="020F0502020204030204" pitchFamily="34" charset="0"/>
            </a:endParaRPr>
          </a:p>
          <a:p>
            <a:pPr>
              <a:defRPr/>
            </a:pPr>
            <a:r>
              <a:rPr lang="en-GB" b="1" i="1" dirty="0">
                <a:solidFill>
                  <a:srgbClr val="455A64"/>
                </a:solidFill>
                <a:latin typeface="Lato" panose="020F0502020204030204" pitchFamily="34" charset="0"/>
              </a:rPr>
              <a:t>Nuclear fusion</a:t>
            </a:r>
            <a:r>
              <a:rPr lang="en-GB" dirty="0">
                <a:solidFill>
                  <a:srgbClr val="455A64"/>
                </a:solidFill>
                <a:latin typeface="Lato" panose="020F0502020204030204" pitchFamily="34" charset="0"/>
              </a:rPr>
              <a:t> – two smaller atoms are brought together, usually hydrogen or hydrogen isotopes (deuterium, tritium), to form a larger one (helium isotopes); this is how the sun produces energy. </a:t>
            </a:r>
            <a:r>
              <a:rPr lang="en-GB" dirty="0">
                <a:solidFill>
                  <a:srgbClr val="455A64"/>
                </a:solidFill>
                <a:highlight>
                  <a:srgbClr val="FFFFFF"/>
                </a:highlight>
                <a:latin typeface="Lato" panose="020F0502020204030203" pitchFamily="34" charset="0"/>
              </a:rPr>
              <a:t>Hydrogen bombs, which use nuclear fusion, have higher destructive power and greater efficiencies than atomic bombs.</a:t>
            </a:r>
          </a:p>
          <a:p>
            <a:pPr>
              <a:defRPr/>
            </a:pPr>
            <a:endParaRPr lang="en-GB" dirty="0">
              <a:solidFill>
                <a:srgbClr val="455A64"/>
              </a:solidFill>
              <a:latin typeface="Lato" panose="020F0502020204030204" pitchFamily="34" charset="0"/>
            </a:endParaRPr>
          </a:p>
          <a:p>
            <a:pPr>
              <a:defRPr/>
            </a:pPr>
            <a:r>
              <a:rPr lang="en-GB" b="1" i="1" dirty="0">
                <a:solidFill>
                  <a:srgbClr val="455A64"/>
                </a:solidFill>
                <a:latin typeface="Lato" panose="020F0502020204030204" pitchFamily="34" charset="0"/>
              </a:rPr>
              <a:t>Nuclear fission</a:t>
            </a:r>
            <a:r>
              <a:rPr lang="en-GB" dirty="0">
                <a:solidFill>
                  <a:srgbClr val="455A64"/>
                </a:solidFill>
                <a:latin typeface="Lato" panose="020F0502020204030204" pitchFamily="34" charset="0"/>
              </a:rPr>
              <a:t> – the nucleus of an atom is split into two smaller fragments by a neutron. This method usually involves isotopes of uranium (uranium-235, uranium-233) or plutonium (plutonium-239). </a:t>
            </a:r>
            <a:r>
              <a:rPr lang="en-GB" dirty="0">
                <a:solidFill>
                  <a:srgbClr val="455A64"/>
                </a:solidFill>
                <a:highlight>
                  <a:srgbClr val="FFFFFF"/>
                </a:highlight>
                <a:latin typeface="Lato" panose="020F0502020204030203" pitchFamily="34" charset="0"/>
              </a:rPr>
              <a:t>When a single free neutron strikes the nucleus of an atom of radioactive material like uranium or plutonium, it knocks two or three more neutrons free. Energy is released when those neutrons split off from the nucleus, and the newly released neutrons strike other uranium or plutonium nuclei, splitting them in the same way, releasing more energy and more neutrons. This chain reaction spreads almost instantaneously. Nuclear fission produces the atomic bomb.</a:t>
            </a:r>
            <a:endParaRPr lang="en-GB" dirty="0">
              <a:solidFill>
                <a:srgbClr val="455A64"/>
              </a:solidFill>
              <a:latin typeface="Lato" panose="020F0502020204030204" pitchFamily="34" charset="0"/>
            </a:endParaRPr>
          </a:p>
          <a:p>
            <a:pPr>
              <a:defRPr/>
            </a:pPr>
            <a:endParaRPr lang="en-US" dirty="0"/>
          </a:p>
          <a:p>
            <a:pPr>
              <a:defRPr/>
            </a:pPr>
            <a:endParaRPr lang="en-US" dirty="0"/>
          </a:p>
        </p:txBody>
      </p:sp>
      <p:sp>
        <p:nvSpPr>
          <p:cNvPr id="99331" name="Slide Number Placeholder 3">
            <a:extLst>
              <a:ext uri="{FF2B5EF4-FFF2-40B4-BE49-F238E27FC236}">
                <a16:creationId xmlns:a16="http://schemas.microsoft.com/office/drawing/2014/main" id="{3DBF94DA-FE29-9826-DB6A-63E2FEC56ECE}"/>
              </a:ext>
            </a:extLst>
          </p:cNvPr>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ＭＳ Ｐゴシック"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ＭＳ Ｐゴシック"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ＭＳ Ｐゴシック"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ＭＳ Ｐゴシック"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ＭＳ Ｐゴシック" panose="020B0600070205080204" pitchFamily="34" charset="-128"/>
              </a:defRPr>
            </a:lvl9pPr>
          </a:lstStyle>
          <a:p>
            <a:fld id="{5BD2CB50-42AD-E343-B4E3-944E11B355D8}" type="slidenum">
              <a:rPr lang="en-GB" altLang="en-US" smtClean="0">
                <a:solidFill>
                  <a:srgbClr val="000000"/>
                </a:solidFill>
                <a:latin typeface="Calibri" panose="020F0502020204030204" pitchFamily="34" charset="0"/>
              </a:rPr>
              <a:pPr/>
              <a:t>22</a:t>
            </a:fld>
            <a:endParaRPr lang="en-GB" altLang="en-US">
              <a:solidFill>
                <a:srgbClr val="000000"/>
              </a:solidFill>
              <a:latin typeface="Calibri" panose="020F050202020403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Image Placeholder 1">
            <a:extLst>
              <a:ext uri="{FF2B5EF4-FFF2-40B4-BE49-F238E27FC236}">
                <a16:creationId xmlns:a16="http://schemas.microsoft.com/office/drawing/2014/main" id="{B7E70BA8-707F-6AE5-3453-7A9F4A4934CF}"/>
              </a:ext>
            </a:extLst>
          </p:cNvPr>
          <p:cNvSpPr>
            <a:spLocks noGrp="1" noRot="1" noChangeAspect="1" noChangeArrowheads="1" noTextEdit="1"/>
          </p:cNvSpPr>
          <p:nvPr>
            <p:ph type="sldImg"/>
          </p:nvPr>
        </p:nvSpPr>
        <p:spPr>
          <a:xfrm>
            <a:off x="1393825" y="1123950"/>
            <a:ext cx="4046538" cy="3035300"/>
          </a:xfrm>
          <a:ln/>
        </p:spPr>
      </p:sp>
      <p:sp>
        <p:nvSpPr>
          <p:cNvPr id="101378" name="Notes Placeholder 2">
            <a:extLst>
              <a:ext uri="{FF2B5EF4-FFF2-40B4-BE49-F238E27FC236}">
                <a16:creationId xmlns:a16="http://schemas.microsoft.com/office/drawing/2014/main" id="{04AE277A-649F-52BF-9CAA-BB10490B6B2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ＭＳ Ｐゴシック" panose="020B0600070205080204" pitchFamily="34" charset="-128"/>
              </a:rPr>
              <a:t>Nuclear weapons can be launched from the ground, air and sea. </a:t>
            </a:r>
          </a:p>
        </p:txBody>
      </p:sp>
      <p:sp>
        <p:nvSpPr>
          <p:cNvPr id="101379" name="Slide Number Placeholder 3">
            <a:extLst>
              <a:ext uri="{FF2B5EF4-FFF2-40B4-BE49-F238E27FC236}">
                <a16:creationId xmlns:a16="http://schemas.microsoft.com/office/drawing/2014/main" id="{D8A0FAA1-AED2-C354-AEB0-23BA38912C23}"/>
              </a:ext>
            </a:extLst>
          </p:cNvPr>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903288" algn="l"/>
                <a:tab pos="1808163" algn="l"/>
                <a:tab pos="2713038" algn="l"/>
                <a:tab pos="3616325" algn="l"/>
                <a:tab pos="4521200" algn="l"/>
                <a:tab pos="5426075" algn="l"/>
                <a:tab pos="6330950" algn="l"/>
                <a:tab pos="7234238" algn="l"/>
                <a:tab pos="8139113" algn="l"/>
                <a:tab pos="9043988" algn="l"/>
                <a:tab pos="9947275" algn="l"/>
              </a:tabLst>
              <a:defRPr>
                <a:solidFill>
                  <a:schemeClr val="bg1"/>
                </a:solidFill>
                <a:latin typeface="Arial" panose="020B0604020202020204" pitchFamily="34" charset="0"/>
                <a:ea typeface="ＭＳ Ｐゴシック" panose="020B0600070205080204" pitchFamily="34" charset="-128"/>
              </a:defRPr>
            </a:lvl1pPr>
            <a:lvl2pPr>
              <a:tabLst>
                <a:tab pos="0" algn="l"/>
                <a:tab pos="903288" algn="l"/>
                <a:tab pos="1808163" algn="l"/>
                <a:tab pos="2713038" algn="l"/>
                <a:tab pos="3616325" algn="l"/>
                <a:tab pos="4521200" algn="l"/>
                <a:tab pos="5426075" algn="l"/>
                <a:tab pos="6330950" algn="l"/>
                <a:tab pos="7234238" algn="l"/>
                <a:tab pos="8139113" algn="l"/>
                <a:tab pos="9043988" algn="l"/>
                <a:tab pos="9947275" algn="l"/>
              </a:tabLst>
              <a:defRPr>
                <a:solidFill>
                  <a:schemeClr val="bg1"/>
                </a:solidFill>
                <a:latin typeface="Arial" panose="020B0604020202020204" pitchFamily="34" charset="0"/>
                <a:ea typeface="ＭＳ Ｐゴシック" panose="020B0600070205080204" pitchFamily="34" charset="-128"/>
              </a:defRPr>
            </a:lvl2pPr>
            <a:lvl3pPr>
              <a:tabLst>
                <a:tab pos="0" algn="l"/>
                <a:tab pos="903288" algn="l"/>
                <a:tab pos="1808163" algn="l"/>
                <a:tab pos="2713038" algn="l"/>
                <a:tab pos="3616325" algn="l"/>
                <a:tab pos="4521200" algn="l"/>
                <a:tab pos="5426075" algn="l"/>
                <a:tab pos="6330950" algn="l"/>
                <a:tab pos="7234238" algn="l"/>
                <a:tab pos="8139113" algn="l"/>
                <a:tab pos="9043988" algn="l"/>
                <a:tab pos="9947275" algn="l"/>
              </a:tabLst>
              <a:defRPr>
                <a:solidFill>
                  <a:schemeClr val="bg1"/>
                </a:solidFill>
                <a:latin typeface="Arial" panose="020B0604020202020204" pitchFamily="34" charset="0"/>
                <a:ea typeface="ＭＳ Ｐゴシック" panose="020B0600070205080204" pitchFamily="34" charset="-128"/>
              </a:defRPr>
            </a:lvl3pPr>
            <a:lvl4pPr>
              <a:tabLst>
                <a:tab pos="0" algn="l"/>
                <a:tab pos="903288" algn="l"/>
                <a:tab pos="1808163" algn="l"/>
                <a:tab pos="2713038" algn="l"/>
                <a:tab pos="3616325" algn="l"/>
                <a:tab pos="4521200" algn="l"/>
                <a:tab pos="5426075" algn="l"/>
                <a:tab pos="6330950" algn="l"/>
                <a:tab pos="7234238" algn="l"/>
                <a:tab pos="8139113" algn="l"/>
                <a:tab pos="9043988" algn="l"/>
                <a:tab pos="9947275" algn="l"/>
              </a:tabLst>
              <a:defRPr>
                <a:solidFill>
                  <a:schemeClr val="bg1"/>
                </a:solidFill>
                <a:latin typeface="Arial" panose="020B0604020202020204" pitchFamily="34" charset="0"/>
                <a:ea typeface="ＭＳ Ｐゴシック" panose="020B0600070205080204" pitchFamily="34" charset="-128"/>
              </a:defRPr>
            </a:lvl4pPr>
            <a:lvl5pPr>
              <a:tabLst>
                <a:tab pos="0" algn="l"/>
                <a:tab pos="903288" algn="l"/>
                <a:tab pos="1808163" algn="l"/>
                <a:tab pos="2713038" algn="l"/>
                <a:tab pos="3616325" algn="l"/>
                <a:tab pos="4521200" algn="l"/>
                <a:tab pos="5426075" algn="l"/>
                <a:tab pos="6330950" algn="l"/>
                <a:tab pos="7234238" algn="l"/>
                <a:tab pos="8139113" algn="l"/>
                <a:tab pos="9043988" algn="l"/>
                <a:tab pos="9947275" algn="l"/>
              </a:tabLst>
              <a:defRPr>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903288" algn="l"/>
                <a:tab pos="1808163" algn="l"/>
                <a:tab pos="2713038" algn="l"/>
                <a:tab pos="3616325" algn="l"/>
                <a:tab pos="4521200" algn="l"/>
                <a:tab pos="5426075" algn="l"/>
                <a:tab pos="6330950" algn="l"/>
                <a:tab pos="7234238" algn="l"/>
                <a:tab pos="8139113" algn="l"/>
                <a:tab pos="9043988" algn="l"/>
                <a:tab pos="9947275" algn="l"/>
              </a:tabLst>
              <a:defRPr>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903288" algn="l"/>
                <a:tab pos="1808163" algn="l"/>
                <a:tab pos="2713038" algn="l"/>
                <a:tab pos="3616325" algn="l"/>
                <a:tab pos="4521200" algn="l"/>
                <a:tab pos="5426075" algn="l"/>
                <a:tab pos="6330950" algn="l"/>
                <a:tab pos="7234238" algn="l"/>
                <a:tab pos="8139113" algn="l"/>
                <a:tab pos="9043988" algn="l"/>
                <a:tab pos="9947275" algn="l"/>
              </a:tabLst>
              <a:defRPr>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903288" algn="l"/>
                <a:tab pos="1808163" algn="l"/>
                <a:tab pos="2713038" algn="l"/>
                <a:tab pos="3616325" algn="l"/>
                <a:tab pos="4521200" algn="l"/>
                <a:tab pos="5426075" algn="l"/>
                <a:tab pos="6330950" algn="l"/>
                <a:tab pos="7234238" algn="l"/>
                <a:tab pos="8139113" algn="l"/>
                <a:tab pos="9043988" algn="l"/>
                <a:tab pos="9947275" algn="l"/>
              </a:tabLst>
              <a:defRPr>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903288" algn="l"/>
                <a:tab pos="1808163" algn="l"/>
                <a:tab pos="2713038" algn="l"/>
                <a:tab pos="3616325" algn="l"/>
                <a:tab pos="4521200" algn="l"/>
                <a:tab pos="5426075" algn="l"/>
                <a:tab pos="6330950" algn="l"/>
                <a:tab pos="7234238" algn="l"/>
                <a:tab pos="8139113" algn="l"/>
                <a:tab pos="9043988" algn="l"/>
                <a:tab pos="9947275" algn="l"/>
              </a:tabLst>
              <a:defRPr>
                <a:solidFill>
                  <a:schemeClr val="bg1"/>
                </a:solidFill>
                <a:latin typeface="Arial" panose="020B0604020202020204" pitchFamily="34" charset="0"/>
                <a:ea typeface="ＭＳ Ｐゴシック" panose="020B0600070205080204" pitchFamily="34" charset="-128"/>
              </a:defRPr>
            </a:lvl9pPr>
          </a:lstStyle>
          <a:p>
            <a:fld id="{B7F1E608-FF86-D745-89A5-CA9483FD4EF7}" type="slidenum">
              <a:rPr lang="en-GB" altLang="en-US" smtClean="0">
                <a:solidFill>
                  <a:srgbClr val="000000"/>
                </a:solidFill>
                <a:latin typeface="Calibri" panose="020F0502020204030204" pitchFamily="34" charset="0"/>
              </a:rPr>
              <a:pPr/>
              <a:t>23</a:t>
            </a:fld>
            <a:endParaRPr lang="en-GB" altLang="en-US">
              <a:solidFill>
                <a:srgbClr val="000000"/>
              </a:solidFill>
              <a:latin typeface="Calibri" panose="020F050202020403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8764416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The Campaign for Nuclear Disarmament (or CND</a:t>
            </a:r>
            <a:r>
              <a:rPr lang="en-US" altLang="en-US" baseline="0" dirty="0"/>
              <a:t> for short) is a group of people who have been saying since </a:t>
            </a:r>
            <a:r>
              <a:rPr lang="en-US" altLang="en-US" dirty="0"/>
              <a:t>1958 </a:t>
            </a:r>
            <a:r>
              <a:rPr lang="en-US" altLang="en-US" baseline="0" dirty="0"/>
              <a:t>that the UK shouldn’t have nuclear weapons</a:t>
            </a:r>
            <a:r>
              <a:rPr lang="en-US" altLang="en-US" dirty="0"/>
              <a:t>. The UK has 215 nuclear warheads. This</a:t>
            </a:r>
            <a:r>
              <a:rPr lang="en-US" altLang="en-US" baseline="0" dirty="0"/>
              <a:t> p</a:t>
            </a:r>
            <a:r>
              <a:rPr lang="en-US" altLang="en-US" dirty="0"/>
              <a:t>hoto is of the first ever CND protest march. What do I mean by a ‘protest march’?</a:t>
            </a:r>
            <a:br>
              <a:rPr lang="en-US" altLang="en-US" dirty="0"/>
            </a:br>
            <a:br>
              <a:rPr lang="en-US" altLang="en-US" dirty="0"/>
            </a:br>
            <a:r>
              <a:rPr lang="en-US" altLang="en-US" dirty="0"/>
              <a:t>People marched from London to </a:t>
            </a:r>
            <a:r>
              <a:rPr lang="en-US" altLang="en-US" dirty="0" err="1"/>
              <a:t>Aldermaston</a:t>
            </a:r>
            <a:r>
              <a:rPr lang="en-US" altLang="en-US" dirty="0"/>
              <a:t> (near Reading), where the UK’s nuclear weapons are made. </a:t>
            </a:r>
          </a:p>
          <a:p>
            <a:endParaRPr lang="en-GB" dirty="0"/>
          </a:p>
        </p:txBody>
      </p:sp>
    </p:spTree>
    <p:extLst>
      <p:ext uri="{BB962C8B-B14F-4D97-AF65-F5344CB8AC3E}">
        <p14:creationId xmlns:p14="http://schemas.microsoft.com/office/powerpoint/2010/main" val="6051143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This photo is a CND protest against nuclear weapons in 2016: this was the biggest ever in the UK. The people</a:t>
            </a:r>
            <a:r>
              <a:rPr lang="en-US" altLang="en-US" baseline="0" dirty="0"/>
              <a:t> are in Trafalgar Square, in the </a:t>
            </a:r>
            <a:r>
              <a:rPr lang="en-US" altLang="en-US" baseline="0" dirty="0" err="1"/>
              <a:t>centre</a:t>
            </a:r>
            <a:r>
              <a:rPr lang="en-US" altLang="en-US" baseline="0" dirty="0"/>
              <a:t> of London. </a:t>
            </a:r>
            <a:endParaRPr lang="en-US" altLang="en-US" dirty="0"/>
          </a:p>
          <a:p>
            <a:endParaRPr lang="en-GB" dirty="0"/>
          </a:p>
        </p:txBody>
      </p:sp>
    </p:spTree>
    <p:extLst>
      <p:ext uri="{BB962C8B-B14F-4D97-AF65-F5344CB8AC3E}">
        <p14:creationId xmlns:p14="http://schemas.microsoft.com/office/powerpoint/2010/main" val="28371755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Lots</a:t>
            </a:r>
            <a:r>
              <a:rPr lang="en-GB" baseline="0" dirty="0"/>
              <a:t> of people think we need nuclear weapons. For example, the current UK government: the people who run the country.</a:t>
            </a:r>
            <a:endParaRPr lang="en-GB" dirty="0"/>
          </a:p>
        </p:txBody>
      </p:sp>
    </p:spTree>
    <p:extLst>
      <p:ext uri="{BB962C8B-B14F-4D97-AF65-F5344CB8AC3E}">
        <p14:creationId xmlns:p14="http://schemas.microsoft.com/office/powerpoint/2010/main" val="35527864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And the people who make the nuclear weapons</a:t>
            </a:r>
            <a:r>
              <a:rPr lang="en-GB" baseline="0" dirty="0"/>
              <a:t> for Britain, including these people. </a:t>
            </a:r>
            <a:endParaRPr lang="en-GB" dirty="0"/>
          </a:p>
          <a:p>
            <a:endParaRPr lang="en-GB" dirty="0"/>
          </a:p>
        </p:txBody>
      </p:sp>
    </p:spTree>
    <p:extLst>
      <p:ext uri="{BB962C8B-B14F-4D97-AF65-F5344CB8AC3E}">
        <p14:creationId xmlns:p14="http://schemas.microsoft.com/office/powerpoint/2010/main" val="11404882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Does anyone recognise</a:t>
            </a:r>
            <a:r>
              <a:rPr lang="en-GB" baseline="0" dirty="0"/>
              <a:t> this girl? (The drawing in the first slide is based on this photo)</a:t>
            </a:r>
          </a:p>
          <a:p>
            <a:endParaRPr lang="en-GB" baseline="0" dirty="0"/>
          </a:p>
          <a:p>
            <a:r>
              <a:rPr lang="en-GB" baseline="0" dirty="0"/>
              <a:t>This is </a:t>
            </a:r>
            <a:r>
              <a:rPr lang="en-GB" baseline="0" dirty="0" err="1"/>
              <a:t>Sadako</a:t>
            </a:r>
            <a:r>
              <a:rPr lang="en-GB" baseline="0" dirty="0"/>
              <a:t> Sasaki. She was born in the city of Hiroshima, in Japan, in 1943. We’re going to learn about her story. Does anyone know what her dress is called? (A kimono) </a:t>
            </a:r>
            <a:endParaRPr lang="en-GB" dirty="0"/>
          </a:p>
          <a:p>
            <a:endParaRPr lang="en-GB" dirty="0"/>
          </a:p>
        </p:txBody>
      </p:sp>
    </p:spTree>
    <p:extLst>
      <p:ext uri="{BB962C8B-B14F-4D97-AF65-F5344CB8AC3E}">
        <p14:creationId xmlns:p14="http://schemas.microsoft.com/office/powerpoint/2010/main" val="14732658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3795" name="Rectangle 3"/>
          <p:cNvSpPr>
            <a:spLocks noGrp="1"/>
          </p:cNvSpPr>
          <p:nvPr>
            <p:ph type="body" idx="1"/>
          </p:nvPr>
        </p:nvSpPr>
        <p:spPr bwMode="auto">
          <a:xfrm>
            <a:off x="1055688" y="4429125"/>
            <a:ext cx="5057775" cy="4183063"/>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dirty="0">
                <a:latin typeface="Arial" panose="020B0604020202020204" pitchFamily="34" charset="0"/>
                <a:cs typeface="Arial" panose="020B0604020202020204" pitchFamily="34" charset="0"/>
              </a:rPr>
              <a:t>At the end of World War 2, in August 1945, the USA dropped two nuclear bombs on Japan, first over the city of Hiroshima (where </a:t>
            </a:r>
            <a:r>
              <a:rPr lang="en-GB" altLang="en-US" dirty="0" err="1">
                <a:latin typeface="Arial" panose="020B0604020202020204" pitchFamily="34" charset="0"/>
                <a:cs typeface="Arial" panose="020B0604020202020204" pitchFamily="34" charset="0"/>
              </a:rPr>
              <a:t>Sadako</a:t>
            </a:r>
            <a:r>
              <a:rPr lang="en-GB" altLang="en-US" dirty="0">
                <a:latin typeface="Arial" panose="020B0604020202020204" pitchFamily="34" charset="0"/>
                <a:cs typeface="Arial" panose="020B0604020202020204" pitchFamily="34" charset="0"/>
              </a:rPr>
              <a:t> lived), and then 3 days later over the city</a:t>
            </a:r>
            <a:r>
              <a:rPr lang="en-GB" altLang="en-US" baseline="0" dirty="0">
                <a:latin typeface="Arial" panose="020B0604020202020204" pitchFamily="34" charset="0"/>
                <a:cs typeface="Arial" panose="020B0604020202020204" pitchFamily="34" charset="0"/>
              </a:rPr>
              <a:t> of </a:t>
            </a:r>
            <a:r>
              <a:rPr lang="en-GB" altLang="en-US" dirty="0">
                <a:latin typeface="Arial" panose="020B0604020202020204" pitchFamily="34" charset="0"/>
                <a:cs typeface="Arial" panose="020B0604020202020204" pitchFamily="34" charset="0"/>
              </a:rPr>
              <a:t>Nagasaki. [Point the two</a:t>
            </a:r>
            <a:r>
              <a:rPr lang="en-GB" altLang="en-US" baseline="0" dirty="0">
                <a:latin typeface="Arial" panose="020B0604020202020204" pitchFamily="34" charset="0"/>
                <a:cs typeface="Arial" panose="020B0604020202020204" pitchFamily="34" charset="0"/>
              </a:rPr>
              <a:t> cities out on the map]</a:t>
            </a:r>
            <a:endParaRPr lang="en-GB" altLang="en-US" dirty="0">
              <a:latin typeface="Arial" panose="020B0604020202020204" pitchFamily="34" charset="0"/>
              <a:cs typeface="Arial" panose="020B0604020202020204" pitchFamily="34" charset="0"/>
            </a:endParaRPr>
          </a:p>
          <a:p>
            <a:endParaRPr lang="en-GB" altLang="en-US" dirty="0"/>
          </a:p>
          <a:p>
            <a:r>
              <a:rPr lang="en-US" altLang="en-US" dirty="0"/>
              <a:t>These are the only times nuclear weapons have been used in a war.</a:t>
            </a:r>
          </a:p>
          <a:p>
            <a:endParaRPr lang="en-US" altLang="en-US" dirty="0"/>
          </a:p>
        </p:txBody>
      </p:sp>
    </p:spTree>
    <p:extLst>
      <p:ext uri="{BB962C8B-B14F-4D97-AF65-F5344CB8AC3E}">
        <p14:creationId xmlns:p14="http://schemas.microsoft.com/office/powerpoint/2010/main" val="25045855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3709680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4451"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‘Little Boy’: the bomb that was dropped on Hiroshima</a:t>
            </a:r>
          </a:p>
        </p:txBody>
      </p:sp>
    </p:spTree>
    <p:extLst>
      <p:ext uri="{BB962C8B-B14F-4D97-AF65-F5344CB8AC3E}">
        <p14:creationId xmlns:p14="http://schemas.microsoft.com/office/powerpoint/2010/main" val="16293701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6499" name="Rectangle 3"/>
          <p:cNvSpPr>
            <a:spLocks noGrp="1"/>
          </p:cNvSpPr>
          <p:nvPr>
            <p:ph type="body" idx="1"/>
          </p:nvPr>
        </p:nvSpPr>
        <p:spPr bwMode="auto">
          <a:xfrm>
            <a:off x="1149803" y="4416426"/>
            <a:ext cx="4932346" cy="4183063"/>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It was a similar scene in Nagasaki on 9</a:t>
            </a:r>
            <a:r>
              <a:rPr lang="en-US" altLang="en-US" baseline="30000" dirty="0"/>
              <a:t>th</a:t>
            </a:r>
            <a:r>
              <a:rPr lang="en-US" altLang="en-US" dirty="0"/>
              <a:t> August.</a:t>
            </a:r>
            <a:r>
              <a:rPr lang="en-US" altLang="en-US"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aseline="0" dirty="0"/>
              <a:t>Q: What has changed?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aseline="0" dirty="0"/>
              <a:t>Q: How do you know it is the same place? (A: River, large building foundations, some roads)</a:t>
            </a:r>
            <a:endParaRPr lang="en-US" altLang="en-US" dirty="0"/>
          </a:p>
          <a:p>
            <a:endParaRPr lang="en-US" altLang="en-US" dirty="0"/>
          </a:p>
        </p:txBody>
      </p:sp>
    </p:spTree>
    <p:extLst>
      <p:ext uri="{BB962C8B-B14F-4D97-AF65-F5344CB8AC3E}">
        <p14:creationId xmlns:p14="http://schemas.microsoft.com/office/powerpoint/2010/main" val="9488525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8546" name="Rectangle 9"/>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B5DF7E2C-9D44-4AFC-8317-5F570DF328B9}" type="slidenum">
              <a:rPr lang="en-GB" altLang="en-US">
                <a:solidFill>
                  <a:prstClr val="black"/>
                </a:solidFill>
                <a:latin typeface="Calibri" pitchFamily="34" charset="0"/>
              </a:rPr>
              <a:pPr/>
              <a:t>34</a:t>
            </a:fld>
            <a:endParaRPr lang="en-GB" altLang="en-US">
              <a:solidFill>
                <a:prstClr val="black"/>
              </a:solidFill>
              <a:latin typeface="Calibri" pitchFamily="34" charset="0"/>
            </a:endParaRPr>
          </a:p>
        </p:txBody>
      </p:sp>
      <p:sp>
        <p:nvSpPr>
          <p:cNvPr id="108547" name="Text Box 1"/>
          <p:cNvSpPr txBox="1">
            <a:spLocks noChangeArrowheads="1"/>
          </p:cNvSpPr>
          <p:nvPr/>
        </p:nvSpPr>
        <p:spPr bwMode="auto">
          <a:xfrm>
            <a:off x="1165975" y="696913"/>
            <a:ext cx="4673600" cy="3486150"/>
          </a:xfrm>
          <a:prstGeom prst="rect">
            <a:avLst/>
          </a:prstGeom>
          <a:solidFill>
            <a:srgbClr val="FFFFFF"/>
          </a:solidFill>
          <a:ln w="9360">
            <a:solidFill>
              <a:srgbClr val="000000"/>
            </a:solidFill>
            <a:miter lim="800000"/>
            <a:headEnd/>
            <a:tailEnd/>
          </a:ln>
        </p:spPr>
        <p:txBody>
          <a:bodyPr wrap="none" lIns="92446" tIns="46223" rIns="92446" bIns="46223"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fontAlgn="base">
              <a:spcBef>
                <a:spcPct val="0"/>
              </a:spcBef>
              <a:spcAft>
                <a:spcPct val="0"/>
              </a:spcAft>
            </a:pPr>
            <a:endParaRPr lang="en-GB" altLang="en-US">
              <a:solidFill>
                <a:prstClr val="black"/>
              </a:solidFill>
              <a:latin typeface="Calibri" pitchFamily="34" charset="0"/>
            </a:endParaRPr>
          </a:p>
        </p:txBody>
      </p:sp>
      <p:sp>
        <p:nvSpPr>
          <p:cNvPr id="108548" name="Rectangle 2"/>
          <p:cNvSpPr>
            <a:spLocks noGrp="1" noChangeArrowheads="1"/>
          </p:cNvSpPr>
          <p:nvPr>
            <p:ph type="body"/>
          </p:nvPr>
        </p:nvSpPr>
        <p:spPr bwMode="auto">
          <a:xfrm>
            <a:off x="701848" y="4416425"/>
            <a:ext cx="5603469" cy="417988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numCol="1" anchor="ctr"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GB" altLang="en-US" dirty="0"/>
              <a:t>This photo was taken after the bombing of Hiroshima. As</a:t>
            </a:r>
            <a:r>
              <a:rPr lang="en-GB" altLang="en-US" baseline="0" dirty="0"/>
              <a:t> you can see, o</a:t>
            </a:r>
            <a:r>
              <a:rPr lang="en-GB" altLang="en-US" dirty="0"/>
              <a:t>nly a few buildings are still standing. Between 150,000 and 600,000 people died </a:t>
            </a:r>
            <a:r>
              <a:rPr lang="en-GB" altLang="en-US" baseline="0" dirty="0"/>
              <a:t>– some died many years afterwards, from the effects of the radiation. </a:t>
            </a:r>
            <a:endParaRPr lang="en-GB" altLang="en-US" dirty="0"/>
          </a:p>
        </p:txBody>
      </p:sp>
    </p:spTree>
    <p:extLst>
      <p:ext uri="{BB962C8B-B14F-4D97-AF65-F5344CB8AC3E}">
        <p14:creationId xmlns:p14="http://schemas.microsoft.com/office/powerpoint/2010/main" val="6377140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1059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dirty="0"/>
              <a:t>This shows the remains of the building today. Has anyone been to Hiroshima? Did you see this building, and the Peace Park that it’s in?</a:t>
            </a:r>
          </a:p>
          <a:p>
            <a:endParaRPr lang="en-GB" altLang="en-US" dirty="0"/>
          </a:p>
        </p:txBody>
      </p:sp>
      <p:sp>
        <p:nvSpPr>
          <p:cNvPr id="11059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33CB2C63-31CF-4ADF-81BF-A02A9235A339}" type="slidenum">
              <a:rPr lang="en-GB" altLang="en-US">
                <a:solidFill>
                  <a:prstClr val="black"/>
                </a:solidFill>
                <a:latin typeface="Calibri" pitchFamily="34" charset="0"/>
              </a:rPr>
              <a:pPr/>
              <a:t>35</a:t>
            </a:fld>
            <a:endParaRPr lang="en-GB" altLang="en-US">
              <a:solidFill>
                <a:prstClr val="black"/>
              </a:solidFill>
              <a:latin typeface="Calibri" pitchFamily="34" charset="0"/>
            </a:endParaRPr>
          </a:p>
        </p:txBody>
      </p:sp>
    </p:spTree>
    <p:extLst>
      <p:ext uri="{BB962C8B-B14F-4D97-AF65-F5344CB8AC3E}">
        <p14:creationId xmlns:p14="http://schemas.microsoft.com/office/powerpoint/2010/main" val="41987244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2">
            <a:extLst>
              <a:ext uri="{FF2B5EF4-FFF2-40B4-BE49-F238E27FC236}">
                <a16:creationId xmlns:a16="http://schemas.microsoft.com/office/drawing/2014/main" id="{5D1347B8-DE52-2A13-5C59-2D98D1E6E09E}"/>
              </a:ext>
            </a:extLst>
          </p:cNvPr>
          <p:cNvSpPr>
            <a:spLocks noGrp="1" noRot="1" noChangeAspect="1" noChangeArrowheads="1" noTextEdit="1"/>
          </p:cNvSpPr>
          <p:nvPr>
            <p:ph type="sldImg"/>
          </p:nvPr>
        </p:nvSpPr>
        <p:spPr>
          <a:ln/>
        </p:spPr>
      </p:sp>
      <p:sp>
        <p:nvSpPr>
          <p:cNvPr id="129026" name="Rectangle 3">
            <a:extLst>
              <a:ext uri="{FF2B5EF4-FFF2-40B4-BE49-F238E27FC236}">
                <a16:creationId xmlns:a16="http://schemas.microsoft.com/office/drawing/2014/main" id="{D8500137-E22D-6DA5-A9D6-A86FB2B41631}"/>
              </a:ext>
            </a:extLst>
          </p:cNvPr>
          <p:cNvSpPr>
            <a:spLocks noGrp="1" noChangeArrowheads="1"/>
          </p:cNvSpPr>
          <p:nvPr>
            <p:ph type="body" idx="1"/>
          </p:nvPr>
        </p:nvSpPr>
        <p:spPr>
          <a:xfrm>
            <a:off x="1128713" y="4416425"/>
            <a:ext cx="5065712"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a:latin typeface="Arial" panose="020B0604020202020204" pitchFamily="34" charset="0"/>
                <a:cs typeface="Arial" panose="020B0604020202020204" pitchFamily="34" charset="0"/>
              </a:rPr>
              <a:t>These are the steps leading up to a bank in Hiroshima, where people were waiting at 8am for the bank to open when the bomb exploded at about 8:15.</a:t>
            </a:r>
          </a:p>
          <a:p>
            <a:endParaRPr lang="en-GB" altLang="en-US" dirty="0">
              <a:latin typeface="Arial" panose="020B0604020202020204" pitchFamily="34" charset="0"/>
              <a:cs typeface="Arial" panose="020B0604020202020204" pitchFamily="34" charset="0"/>
            </a:endParaRPr>
          </a:p>
          <a:p>
            <a:r>
              <a:rPr lang="en-GB" altLang="en-US" dirty="0">
                <a:latin typeface="Arial" panose="020B0604020202020204" pitchFamily="34" charset="0"/>
                <a:cs typeface="Arial" panose="020B0604020202020204" pitchFamily="34" charset="0"/>
              </a:rPr>
              <a:t>The circular grey patch known as the ‘shadow’ is all that was left of a person who was sitting on the steps. </a:t>
            </a:r>
          </a:p>
          <a:p>
            <a:endParaRPr lang="en-GB" altLang="en-US" dirty="0">
              <a:latin typeface="Arial" panose="020B0604020202020204" pitchFamily="34" charset="0"/>
              <a:cs typeface="Arial" panose="020B0604020202020204" pitchFamily="34" charset="0"/>
            </a:endParaRPr>
          </a:p>
          <a:p>
            <a:r>
              <a:rPr lang="en-GB" altLang="en-US" dirty="0">
                <a:latin typeface="Arial" panose="020B0604020202020204" pitchFamily="34" charset="0"/>
                <a:cs typeface="Arial" panose="020B0604020202020204" pitchFamily="34" charset="0"/>
              </a:rPr>
              <a:t>These steps are now in the Hiroshima Atomic Bomb Museum displayed along with many other artefacts left after the bomb.   </a:t>
            </a:r>
            <a:endParaRPr lang="en-US" altLang="en-US" dirty="0">
              <a:latin typeface="Arial" panose="020B0604020202020204" pitchFamily="34" charset="0"/>
              <a:cs typeface="Arial" panose="020B0604020202020204" pitchFamily="34" charset="0"/>
            </a:endParaRPr>
          </a:p>
          <a:p>
            <a:endParaRPr lang="en-US" altLang="en-US" dirty="0">
              <a:ea typeface="ＭＳ Ｐゴシック" panose="020B0600070205080204" pitchFamily="34"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1074" name="Rectangle 9">
            <a:extLst>
              <a:ext uri="{FF2B5EF4-FFF2-40B4-BE49-F238E27FC236}">
                <a16:creationId xmlns:a16="http://schemas.microsoft.com/office/drawing/2014/main" id="{C5224823-2B68-F4C2-E2E3-D69654311103}"/>
              </a:ext>
            </a:extLst>
          </p:cNvPr>
          <p:cNvSpPr txBox="1">
            <a:spLocks noGrp="1" noChangeArrowheads="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bg1"/>
                </a:solidFill>
                <a:latin typeface="Arial" panose="020B0604020202020204" pitchFamily="34" charset="0"/>
                <a:ea typeface="ＭＳ Ｐゴシック" panose="020B0600070205080204" pitchFamily="34" charset="-128"/>
              </a:defRPr>
            </a:lvl1pPr>
            <a:lvl2pPr>
              <a:defRPr>
                <a:solidFill>
                  <a:schemeClr val="bg1"/>
                </a:solidFill>
                <a:latin typeface="Arial" panose="020B0604020202020204" pitchFamily="34" charset="0"/>
                <a:ea typeface="ＭＳ Ｐゴシック" panose="020B0600070205080204" pitchFamily="34" charset="-128"/>
              </a:defRPr>
            </a:lvl2pPr>
            <a:lvl3pPr>
              <a:defRPr>
                <a:solidFill>
                  <a:schemeClr val="bg1"/>
                </a:solidFill>
                <a:latin typeface="Arial" panose="020B0604020202020204" pitchFamily="34" charset="0"/>
                <a:ea typeface="ＭＳ Ｐゴシック" panose="020B0600070205080204" pitchFamily="34" charset="-128"/>
              </a:defRPr>
            </a:lvl3pPr>
            <a:lvl4pPr>
              <a:defRPr>
                <a:solidFill>
                  <a:schemeClr val="bg1"/>
                </a:solidFill>
                <a:latin typeface="Arial" panose="020B0604020202020204" pitchFamily="34" charset="0"/>
                <a:ea typeface="ＭＳ Ｐゴシック" panose="020B0600070205080204" pitchFamily="34" charset="-128"/>
              </a:defRPr>
            </a:lvl4pPr>
            <a:lvl5pPr>
              <a:defRPr>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bg1"/>
                </a:solidFill>
                <a:latin typeface="Arial" panose="020B0604020202020204" pitchFamily="34" charset="0"/>
                <a:ea typeface="ＭＳ Ｐゴシック" panose="020B0600070205080204" pitchFamily="34" charset="-128"/>
              </a:defRPr>
            </a:lvl9pPr>
          </a:lstStyle>
          <a:p>
            <a:pPr algn="r" defTabSz="914400" eaLnBrk="1" hangingPunct="1"/>
            <a:fld id="{72EE48D7-A5EF-0844-9710-D578F05930AF}" type="slidenum">
              <a:rPr lang="en-GB" altLang="en-US" sz="1200">
                <a:solidFill>
                  <a:srgbClr val="000000"/>
                </a:solidFill>
                <a:latin typeface="Calibri" panose="020F0502020204030204" pitchFamily="34" charset="0"/>
              </a:rPr>
              <a:pPr algn="r" defTabSz="914400" eaLnBrk="1" hangingPunct="1"/>
              <a:t>37</a:t>
            </a:fld>
            <a:endParaRPr lang="en-GB" altLang="en-US" sz="1200">
              <a:solidFill>
                <a:srgbClr val="000000"/>
              </a:solidFill>
              <a:latin typeface="Calibri" panose="020F0502020204030204" pitchFamily="34" charset="0"/>
            </a:endParaRPr>
          </a:p>
        </p:txBody>
      </p:sp>
      <p:sp>
        <p:nvSpPr>
          <p:cNvPr id="132099" name="Text Box 1">
            <a:extLst>
              <a:ext uri="{FF2B5EF4-FFF2-40B4-BE49-F238E27FC236}">
                <a16:creationId xmlns:a16="http://schemas.microsoft.com/office/drawing/2014/main" id="{BF4CA06C-9251-651F-4779-F77D01BFD146}"/>
              </a:ext>
            </a:extLst>
          </p:cNvPr>
          <p:cNvSpPr txBox="1">
            <a:spLocks noChangeArrowheads="1"/>
          </p:cNvSpPr>
          <p:nvPr/>
        </p:nvSpPr>
        <p:spPr bwMode="auto">
          <a:xfrm>
            <a:off x="1165225" y="696913"/>
            <a:ext cx="4673600" cy="3486150"/>
          </a:xfrm>
          <a:prstGeom prst="rect">
            <a:avLst/>
          </a:prstGeom>
          <a:solidFill>
            <a:srgbClr val="FFFFFF"/>
          </a:solidFill>
          <a:ln w="9360">
            <a:solidFill>
              <a:srgbClr val="000000"/>
            </a:solidFill>
            <a:miter lim="800000"/>
            <a:headEnd/>
            <a:tailEnd/>
          </a:ln>
        </p:spPr>
        <p:txBody>
          <a:bodyPr wrap="none"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eaLnBrk="1" hangingPunct="1">
              <a:defRPr/>
            </a:pPr>
            <a:endParaRPr lang="en-GB" altLang="en-US">
              <a:solidFill>
                <a:srgbClr val="000000"/>
              </a:solidFill>
              <a:latin typeface="Calibri" pitchFamily="34" charset="0"/>
              <a:ea typeface="+mn-ea"/>
            </a:endParaRPr>
          </a:p>
        </p:txBody>
      </p:sp>
      <p:sp>
        <p:nvSpPr>
          <p:cNvPr id="131076" name="Rectangle 6">
            <a:extLst>
              <a:ext uri="{FF2B5EF4-FFF2-40B4-BE49-F238E27FC236}">
                <a16:creationId xmlns:a16="http://schemas.microsoft.com/office/drawing/2014/main" id="{C23B0B94-1A86-3F84-D09D-5563B86C4359}"/>
              </a:ext>
            </a:extLst>
          </p:cNvPr>
          <p:cNvSpPr>
            <a:spLocks noGrp="1" noRot="1" noChangeAspect="1" noChangeArrowheads="1" noTextEdit="1"/>
          </p:cNvSpPr>
          <p:nvPr>
            <p:ph type="sldImg"/>
          </p:nvPr>
        </p:nvSpPr>
        <p:spPr>
          <a:ln/>
        </p:spPr>
      </p:sp>
      <p:sp>
        <p:nvSpPr>
          <p:cNvPr id="131077" name="Notes Placeholder 1">
            <a:extLst>
              <a:ext uri="{FF2B5EF4-FFF2-40B4-BE49-F238E27FC236}">
                <a16:creationId xmlns:a16="http://schemas.microsoft.com/office/drawing/2014/main" id="{66786482-A3BB-C597-FAA3-2F8B9F88FF48}"/>
              </a:ext>
            </a:extLst>
          </p:cNvPr>
          <p:cNvSpPr>
            <a:spLocks noGrp="1" noChangeArrowheads="1"/>
          </p:cNvSpPr>
          <p:nvPr>
            <p:ph type="body" idx="1"/>
          </p:nvPr>
        </p:nvSpPr>
        <p:spPr>
          <a:xfrm>
            <a:off x="1165225" y="4416425"/>
            <a:ext cx="5145088"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a:ea typeface="ＭＳ Ｐゴシック" panose="020B0600070205080204" pitchFamily="34" charset="-128"/>
              </a:rPr>
              <a:t>https://</a:t>
            </a:r>
            <a:r>
              <a:rPr lang="en-GB" altLang="en-US" dirty="0" err="1">
                <a:ea typeface="ＭＳ Ｐゴシック" panose="020B0600070205080204" pitchFamily="34" charset="-128"/>
              </a:rPr>
              <a:t>www.youtube.com</a:t>
            </a:r>
            <a:r>
              <a:rPr lang="en-GB" altLang="en-US" dirty="0">
                <a:ea typeface="ＭＳ Ｐゴシック" panose="020B0600070205080204" pitchFamily="34" charset="-128"/>
              </a:rPr>
              <a:t>/</a:t>
            </a:r>
            <a:r>
              <a:rPr lang="en-GB" altLang="en-US" dirty="0" err="1">
                <a:ea typeface="ＭＳ Ｐゴシック" panose="020B0600070205080204" pitchFamily="34" charset="-128"/>
              </a:rPr>
              <a:t>watch?v</a:t>
            </a:r>
            <a:r>
              <a:rPr lang="en-GB" altLang="en-US" dirty="0">
                <a:ea typeface="ＭＳ Ｐゴシック" panose="020B0600070205080204" pitchFamily="34" charset="-128"/>
              </a:rPr>
              <a:t>=3wxWNAM8Cso (play from 2.30-3.35)</a:t>
            </a:r>
          </a:p>
          <a:p>
            <a:r>
              <a:rPr lang="en-GB" altLang="en-US" dirty="0">
                <a:ea typeface="ＭＳ Ｐゴシック" panose="020B0600070205080204" pitchFamily="34" charset="-128"/>
              </a:rPr>
              <a:t>Hiroshima Dropping the Bomb, BBC</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0834" name="Rectangle 9"/>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5DFD6A63-FE6C-49A2-BEF0-610421B7E225}" type="slidenum">
              <a:rPr lang="en-GB" altLang="en-US">
                <a:solidFill>
                  <a:prstClr val="black"/>
                </a:solidFill>
                <a:latin typeface="Calibri" pitchFamily="34" charset="0"/>
              </a:rPr>
              <a:pPr/>
              <a:t>38</a:t>
            </a:fld>
            <a:endParaRPr lang="en-GB" altLang="en-US">
              <a:solidFill>
                <a:prstClr val="black"/>
              </a:solidFill>
              <a:latin typeface="Calibri" pitchFamily="34" charset="0"/>
            </a:endParaRPr>
          </a:p>
        </p:txBody>
      </p:sp>
      <p:sp>
        <p:nvSpPr>
          <p:cNvPr id="120835" name="Text Box 1"/>
          <p:cNvSpPr txBox="1">
            <a:spLocks noChangeArrowheads="1"/>
          </p:cNvSpPr>
          <p:nvPr/>
        </p:nvSpPr>
        <p:spPr bwMode="auto">
          <a:xfrm>
            <a:off x="1165975" y="696913"/>
            <a:ext cx="4673600" cy="3486150"/>
          </a:xfrm>
          <a:prstGeom prst="rect">
            <a:avLst/>
          </a:prstGeom>
          <a:solidFill>
            <a:srgbClr val="FFFFFF"/>
          </a:solidFill>
          <a:ln w="9360">
            <a:solidFill>
              <a:srgbClr val="000000"/>
            </a:solidFill>
            <a:miter lim="800000"/>
            <a:headEnd/>
            <a:tailEnd/>
          </a:ln>
        </p:spPr>
        <p:txBody>
          <a:bodyPr wrap="none"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fontAlgn="base">
              <a:spcBef>
                <a:spcPct val="0"/>
              </a:spcBef>
              <a:spcAft>
                <a:spcPct val="0"/>
              </a:spcAft>
            </a:pPr>
            <a:endParaRPr lang="en-GB" altLang="en-US">
              <a:solidFill>
                <a:prstClr val="black"/>
              </a:solidFill>
            </a:endParaRPr>
          </a:p>
        </p:txBody>
      </p:sp>
      <p:sp>
        <p:nvSpPr>
          <p:cNvPr id="120836" name="Rectangle 1"/>
          <p:cNvSpPr>
            <a:spLocks noChangeArrowheads="1"/>
          </p:cNvSpPr>
          <p:nvPr/>
        </p:nvSpPr>
        <p:spPr bwMode="auto">
          <a:xfrm>
            <a:off x="1203170" y="4427538"/>
            <a:ext cx="4636405"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fontAlgn="base">
              <a:spcBef>
                <a:spcPct val="0"/>
              </a:spcBef>
              <a:spcAft>
                <a:spcPct val="0"/>
              </a:spcAft>
            </a:pPr>
            <a:r>
              <a:rPr lang="en-GB" altLang="en-US" sz="1200">
                <a:solidFill>
                  <a:prstClr val="black"/>
                </a:solidFill>
                <a:latin typeface="Arial" pitchFamily="34" charset="0"/>
                <a:cs typeface="Arial" pitchFamily="34" charset="0"/>
              </a:rPr>
              <a:t>.  </a:t>
            </a:r>
            <a:endParaRPr lang="en-US" altLang="en-US" sz="1200">
              <a:solidFill>
                <a:prstClr val="black"/>
              </a:solidFill>
              <a:latin typeface="Arial" pitchFamily="34" charset="0"/>
              <a:cs typeface="Arial" pitchFamily="34" charset="0"/>
            </a:endParaRPr>
          </a:p>
        </p:txBody>
      </p:sp>
      <p:sp>
        <p:nvSpPr>
          <p:cNvPr id="120837" name="Notes Placeholder 2"/>
          <p:cNvSpPr>
            <a:spLocks noGrp="1"/>
          </p:cNvSpPr>
          <p:nvPr>
            <p:ph type="body" idx="1"/>
          </p:nvPr>
        </p:nvSpPr>
        <p:spPr bwMode="auto">
          <a:xfrm>
            <a:off x="1165975" y="4416426"/>
            <a:ext cx="5144193" cy="4183063"/>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altLang="en-US"/>
          </a:p>
        </p:txBody>
      </p:sp>
    </p:spTree>
    <p:extLst>
      <p:ext uri="{BB962C8B-B14F-4D97-AF65-F5344CB8AC3E}">
        <p14:creationId xmlns:p14="http://schemas.microsoft.com/office/powerpoint/2010/main" val="5070089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882" name="Rectangle 9"/>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DB8FD0E7-9E21-470E-BA2A-61702B9B3AC6}" type="slidenum">
              <a:rPr lang="en-GB" altLang="en-US">
                <a:solidFill>
                  <a:prstClr val="black"/>
                </a:solidFill>
                <a:latin typeface="Calibri" pitchFamily="34" charset="0"/>
              </a:rPr>
              <a:pPr/>
              <a:t>39</a:t>
            </a:fld>
            <a:endParaRPr lang="en-GB" altLang="en-US">
              <a:solidFill>
                <a:prstClr val="black"/>
              </a:solidFill>
              <a:latin typeface="Calibri" pitchFamily="34" charset="0"/>
            </a:endParaRPr>
          </a:p>
        </p:txBody>
      </p:sp>
      <p:sp>
        <p:nvSpPr>
          <p:cNvPr id="122883" name="Text Box 1"/>
          <p:cNvSpPr txBox="1">
            <a:spLocks noChangeArrowheads="1"/>
          </p:cNvSpPr>
          <p:nvPr/>
        </p:nvSpPr>
        <p:spPr bwMode="auto">
          <a:xfrm>
            <a:off x="1165975" y="696913"/>
            <a:ext cx="4673600" cy="3486150"/>
          </a:xfrm>
          <a:prstGeom prst="rect">
            <a:avLst/>
          </a:prstGeom>
          <a:solidFill>
            <a:srgbClr val="FFFFFF"/>
          </a:solidFill>
          <a:ln w="9360">
            <a:solidFill>
              <a:srgbClr val="000000"/>
            </a:solidFill>
            <a:miter lim="800000"/>
            <a:headEnd/>
            <a:tailEnd/>
          </a:ln>
        </p:spPr>
        <p:txBody>
          <a:bodyPr wrap="none"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fontAlgn="base">
              <a:spcBef>
                <a:spcPct val="0"/>
              </a:spcBef>
              <a:spcAft>
                <a:spcPct val="0"/>
              </a:spcAft>
            </a:pPr>
            <a:endParaRPr lang="en-GB" altLang="en-US">
              <a:solidFill>
                <a:prstClr val="black"/>
              </a:solidFill>
            </a:endParaRPr>
          </a:p>
        </p:txBody>
      </p:sp>
      <p:sp>
        <p:nvSpPr>
          <p:cNvPr id="122884" name="Rectangle 1"/>
          <p:cNvSpPr>
            <a:spLocks noChangeArrowheads="1"/>
          </p:cNvSpPr>
          <p:nvPr/>
        </p:nvSpPr>
        <p:spPr bwMode="auto">
          <a:xfrm>
            <a:off x="1203170" y="4427538"/>
            <a:ext cx="4636405"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fontAlgn="base">
              <a:spcBef>
                <a:spcPct val="0"/>
              </a:spcBef>
              <a:spcAft>
                <a:spcPct val="0"/>
              </a:spcAft>
            </a:pPr>
            <a:r>
              <a:rPr lang="en-GB" altLang="en-US" sz="1200">
                <a:solidFill>
                  <a:prstClr val="black"/>
                </a:solidFill>
                <a:latin typeface="Arial" pitchFamily="34" charset="0"/>
                <a:cs typeface="Arial" pitchFamily="34" charset="0"/>
              </a:rPr>
              <a:t>.  </a:t>
            </a:r>
            <a:endParaRPr lang="en-US" altLang="en-US" sz="1200">
              <a:solidFill>
                <a:prstClr val="black"/>
              </a:solidFill>
              <a:latin typeface="Arial" pitchFamily="34" charset="0"/>
              <a:cs typeface="Arial" pitchFamily="34" charset="0"/>
            </a:endParaRPr>
          </a:p>
        </p:txBody>
      </p:sp>
      <p:sp>
        <p:nvSpPr>
          <p:cNvPr id="122885" name="Notes Placeholder 2"/>
          <p:cNvSpPr>
            <a:spLocks noGrp="1"/>
          </p:cNvSpPr>
          <p:nvPr>
            <p:ph type="body" idx="1"/>
          </p:nvPr>
        </p:nvSpPr>
        <p:spPr bwMode="auto">
          <a:xfrm>
            <a:off x="1165975" y="4416426"/>
            <a:ext cx="5144193" cy="4183063"/>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altLang="en-US"/>
          </a:p>
        </p:txBody>
      </p:sp>
    </p:spTree>
    <p:extLst>
      <p:ext uri="{BB962C8B-B14F-4D97-AF65-F5344CB8AC3E}">
        <p14:creationId xmlns:p14="http://schemas.microsoft.com/office/powerpoint/2010/main" val="32534148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Sadako</a:t>
            </a:r>
            <a:r>
              <a:rPr lang="en-GB" dirty="0"/>
              <a:t> in 1949 (aged 6), at primary school.</a:t>
            </a:r>
            <a:r>
              <a:rPr lang="en-GB" baseline="0" dirty="0"/>
              <a:t> </a:t>
            </a:r>
            <a:endParaRPr lang="en-GB" dirty="0"/>
          </a:p>
          <a:p>
            <a:endParaRPr lang="en-GB" dirty="0"/>
          </a:p>
        </p:txBody>
      </p:sp>
    </p:spTree>
    <p:extLst>
      <p:ext uri="{BB962C8B-B14F-4D97-AF65-F5344CB8AC3E}">
        <p14:creationId xmlns:p14="http://schemas.microsoft.com/office/powerpoint/2010/main" val="36450047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8"/>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FD6D901-20DC-44EE-91CC-614D180E1E68}" type="slidenum">
              <a:rPr lang="en-GB" altLang="en-US" smtClean="0"/>
              <a:pPr/>
              <a:t>41</a:t>
            </a:fld>
            <a:endParaRPr lang="en-GB" altLang="en-US"/>
          </a:p>
        </p:txBody>
      </p:sp>
      <p:sp>
        <p:nvSpPr>
          <p:cNvPr id="24579" name="Text Box 1"/>
          <p:cNvSpPr txBox="1">
            <a:spLocks noChangeArrowheads="1"/>
          </p:cNvSpPr>
          <p:nvPr/>
        </p:nvSpPr>
        <p:spPr bwMode="auto">
          <a:xfrm>
            <a:off x="1001713" y="695325"/>
            <a:ext cx="4849812" cy="3427413"/>
          </a:xfrm>
          <a:prstGeom prst="rect">
            <a:avLst/>
          </a:prstGeom>
          <a:solidFill>
            <a:srgbClr val="FFFFFF"/>
          </a:solidFill>
          <a:ln w="9360">
            <a:solidFill>
              <a:srgbClr val="000000"/>
            </a:solidFill>
            <a:miter lim="800000"/>
            <a:headEnd/>
            <a:tailEnd/>
          </a:ln>
        </p:spPr>
        <p:txBody>
          <a:bodyPr wrap="none" lIns="79291" tIns="39646" rIns="79291" bIns="39646" anchor="ct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endParaRPr lang="en-GB" altLang="en-US" sz="1800">
              <a:latin typeface="Calibri" panose="020F0502020204030204" pitchFamily="34" charset="0"/>
              <a:cs typeface="Arial" panose="020B0604020202020204" pitchFamily="34" charset="0"/>
            </a:endParaRPr>
          </a:p>
        </p:txBody>
      </p:sp>
      <p:sp>
        <p:nvSpPr>
          <p:cNvPr id="24580" name="Rectangle 2"/>
          <p:cNvSpPr>
            <a:spLocks noGrp="1" noChangeArrowheads="1"/>
          </p:cNvSpPr>
          <p:nvPr>
            <p:ph type="body"/>
          </p:nvPr>
        </p:nvSpPr>
        <p:spPr>
          <a:xfrm>
            <a:off x="1001713" y="4343400"/>
            <a:ext cx="5167312" cy="41116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indent="0" algn="l" defTabSz="914400" rtl="0" eaLnBrk="1" fontAlgn="auto" latinLnBrk="0" hangingPunct="1">
              <a:lnSpc>
                <a:spcPct val="100000"/>
              </a:lnSpc>
              <a:spcBef>
                <a:spcPct val="0"/>
              </a:spcBef>
              <a:spcAft>
                <a:spcPts val="0"/>
              </a:spcAft>
              <a:buClrTx/>
              <a:buSzTx/>
              <a:buFontTx/>
              <a:buNone/>
              <a:tabLst/>
              <a:defRPr/>
            </a:pPr>
            <a:r>
              <a:rPr lang="en-GB" altLang="en-US" dirty="0">
                <a:cs typeface="Arial" panose="020B0604020202020204" pitchFamily="34" charset="0"/>
              </a:rPr>
              <a:t>In this photo, taken in October 1954, </a:t>
            </a:r>
            <a:r>
              <a:rPr lang="en-GB" altLang="en-US" dirty="0" err="1">
                <a:cs typeface="Arial" panose="020B0604020202020204" pitchFamily="34" charset="0"/>
              </a:rPr>
              <a:t>Sadako</a:t>
            </a:r>
            <a:r>
              <a:rPr lang="en-GB" altLang="en-US" dirty="0">
                <a:cs typeface="Arial" panose="020B0604020202020204" pitchFamily="34" charset="0"/>
              </a:rPr>
              <a:t> is in the middle of the front row. She was a good student and she</a:t>
            </a:r>
            <a:r>
              <a:rPr lang="en-GB" altLang="en-US" baseline="0" dirty="0">
                <a:cs typeface="Arial" panose="020B0604020202020204" pitchFamily="34" charset="0"/>
              </a:rPr>
              <a:t> loved running – she was one of the fastest in her school. </a:t>
            </a:r>
            <a:br>
              <a:rPr lang="en-GB" altLang="en-US" dirty="0">
                <a:cs typeface="Arial" panose="020B0604020202020204" pitchFamily="34" charset="0"/>
              </a:rPr>
            </a:br>
            <a:r>
              <a:rPr lang="en-GB" altLang="en-US" dirty="0">
                <a:cs typeface="Arial" panose="020B0604020202020204" pitchFamily="34" charset="0"/>
              </a:rPr>
              <a:t>One day, when she was 12, she</a:t>
            </a:r>
            <a:r>
              <a:rPr lang="en-GB" altLang="en-US" baseline="0" dirty="0">
                <a:cs typeface="Arial" panose="020B0604020202020204" pitchFamily="34" charset="0"/>
              </a:rPr>
              <a:t> got strange lumps on some parts of her body. </a:t>
            </a:r>
            <a:r>
              <a:rPr lang="en-GB" altLang="en-US" dirty="0"/>
              <a:t>She went to hospital for tests, and the doctors told her and her parents that she had leukaemia</a:t>
            </a:r>
            <a:r>
              <a:rPr lang="en-GB" altLang="en-US" baseline="0" dirty="0"/>
              <a:t>.</a:t>
            </a:r>
            <a:r>
              <a:rPr lang="en-GB" altLang="en-US" dirty="0"/>
              <a:t> It had been caused by the atomic-bomb. Can anyone tell me what leukaemia is? (</a:t>
            </a:r>
            <a:r>
              <a:rPr lang="en-GB" altLang="en-US" baseline="0" dirty="0"/>
              <a:t>a type of cancer – of the blood)</a:t>
            </a:r>
            <a:endParaRPr lang="en-GB" altLang="en-US" dirty="0"/>
          </a:p>
          <a:p>
            <a:pPr eaLnBrk="1" hangingPunct="1">
              <a:spcBef>
                <a:spcPct val="0"/>
              </a:spcBef>
            </a:pPr>
            <a:endParaRPr lang="en-US" altLang="en-US" dirty="0"/>
          </a:p>
        </p:txBody>
      </p:sp>
    </p:spTree>
    <p:extLst>
      <p:ext uri="{BB962C8B-B14F-4D97-AF65-F5344CB8AC3E}">
        <p14:creationId xmlns:p14="http://schemas.microsoft.com/office/powerpoint/2010/main" val="16009290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3579341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p:spPr>
        <p:txBody>
          <a:bodyPr/>
          <a:lstStyle/>
          <a:p>
            <a:pPr eaLnBrk="1" hangingPunct="1"/>
            <a:r>
              <a:rPr lang="en-GB" altLang="en-US" dirty="0"/>
              <a:t>This is a photo of </a:t>
            </a:r>
            <a:r>
              <a:rPr lang="en-GB" altLang="en-US" dirty="0" err="1"/>
              <a:t>Sadako</a:t>
            </a:r>
            <a:r>
              <a:rPr lang="en-GB" altLang="en-US" dirty="0"/>
              <a:t> (she’s in the middle) being visited at the hospital by two of her classmates, in 1955. </a:t>
            </a:r>
            <a:br>
              <a:rPr lang="en-GB" altLang="en-US" dirty="0"/>
            </a:br>
            <a:br>
              <a:rPr lang="en-GB" altLang="en-US" dirty="0"/>
            </a:br>
            <a:r>
              <a:rPr lang="en-GB" altLang="en-US" dirty="0"/>
              <a:t>In Japan there is a legend that if you make 1000 origami paper cranes, you get a wish. When</a:t>
            </a:r>
            <a:r>
              <a:rPr lang="en-GB" altLang="en-US" baseline="0" dirty="0"/>
              <a:t> she was i</a:t>
            </a:r>
            <a:r>
              <a:rPr lang="en-GB" altLang="en-US" dirty="0"/>
              <a:t>n hospital, </a:t>
            </a:r>
            <a:r>
              <a:rPr lang="en-GB" altLang="en-US" dirty="0" err="1"/>
              <a:t>Sadako’s</a:t>
            </a:r>
            <a:r>
              <a:rPr lang="en-GB" altLang="en-US" dirty="0"/>
              <a:t> Dad gave her a paper crane, telling her about this legend. </a:t>
            </a:r>
            <a:r>
              <a:rPr lang="en-GB" altLang="en-US" dirty="0" err="1"/>
              <a:t>Sadako</a:t>
            </a:r>
            <a:r>
              <a:rPr lang="en-GB" altLang="en-US" dirty="0"/>
              <a:t> started to try to make 1000, so that she could have a wish. </a:t>
            </a:r>
          </a:p>
        </p:txBody>
      </p:sp>
      <p:sp>
        <p:nvSpPr>
          <p:cNvPr id="26628"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3435E6C-BFD0-44B9-9F2F-12125702188E}" type="slidenum">
              <a:rPr lang="en-US" altLang="en-US" smtClean="0"/>
              <a:pPr/>
              <a:t>42</a:t>
            </a:fld>
            <a:endParaRPr lang="en-US" altLang="en-US"/>
          </a:p>
        </p:txBody>
      </p:sp>
    </p:spTree>
    <p:extLst>
      <p:ext uri="{BB962C8B-B14F-4D97-AF65-F5344CB8AC3E}">
        <p14:creationId xmlns:p14="http://schemas.microsoft.com/office/powerpoint/2010/main" val="15929698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err="1"/>
              <a:t>Sadako</a:t>
            </a:r>
            <a:r>
              <a:rPr lang="en-US" altLang="en-US" baseline="0" dirty="0"/>
              <a:t> sadly died in 1945, aged 12. There are two versions of the end of the story. </a:t>
            </a:r>
            <a:r>
              <a:rPr lang="en-US" altLang="en-US" dirty="0"/>
              <a:t>The first – and most famous - version is that </a:t>
            </a:r>
            <a:r>
              <a:rPr lang="en-US" altLang="en-US" dirty="0" err="1"/>
              <a:t>Sadako</a:t>
            </a:r>
            <a:r>
              <a:rPr lang="en-US" altLang="en-US" dirty="0"/>
              <a:t> folded around 600 crane</a:t>
            </a:r>
            <a:r>
              <a:rPr lang="en-US" altLang="en-US" baseline="0" dirty="0"/>
              <a:t>s before she died, and h</a:t>
            </a:r>
            <a:r>
              <a:rPr lang="en-US" altLang="en-US" dirty="0"/>
              <a:t>er friends made the remaining 400 or so cranes and buried her with them. The second version of the story is that </a:t>
            </a:r>
            <a:r>
              <a:rPr lang="en-US" altLang="en-US" dirty="0" err="1"/>
              <a:t>Sadako</a:t>
            </a:r>
            <a:r>
              <a:rPr lang="en-US" altLang="en-US" dirty="0"/>
              <a:t> made all 1000 cranes, before folding another 600 or so. The</a:t>
            </a:r>
            <a:r>
              <a:rPr lang="en-US" altLang="en-US" baseline="0" dirty="0"/>
              <a:t> second version is the true version: it’s what </a:t>
            </a:r>
            <a:r>
              <a:rPr lang="en-US" altLang="en-US" baseline="0" dirty="0" err="1"/>
              <a:t>Sadako’s</a:t>
            </a:r>
            <a:r>
              <a:rPr lang="en-US" altLang="en-US" baseline="0" dirty="0"/>
              <a:t> older brother Masahiro says – he’s still alive today. </a:t>
            </a:r>
            <a:endParaRPr lang="en-US" altLang="en-US" dirty="0"/>
          </a:p>
        </p:txBody>
      </p:sp>
    </p:spTree>
    <p:extLst>
      <p:ext uri="{BB962C8B-B14F-4D97-AF65-F5344CB8AC3E}">
        <p14:creationId xmlns:p14="http://schemas.microsoft.com/office/powerpoint/2010/main" val="25690915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Would anyone like to read</a:t>
            </a:r>
            <a:r>
              <a:rPr lang="en-GB" baseline="0" dirty="0"/>
              <a:t> this out loud for me?</a:t>
            </a:r>
            <a:endParaRPr lang="en-GB" dirty="0"/>
          </a:p>
        </p:txBody>
      </p:sp>
    </p:spTree>
    <p:extLst>
      <p:ext uri="{BB962C8B-B14F-4D97-AF65-F5344CB8AC3E}">
        <p14:creationId xmlns:p14="http://schemas.microsoft.com/office/powerpoint/2010/main" val="14337941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4" name="Rectangle 8"/>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43" tIns="45222" rIns="90443" bIns="45222"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fld id="{0A803791-4B91-45F9-AF54-5F9CA5EF9F0C}" type="slidenum">
              <a:rPr lang="en-GB" altLang="en-US" sz="1200"/>
              <a:pPr algn="r"/>
              <a:t>45</a:t>
            </a:fld>
            <a:endParaRPr lang="en-GB" altLang="en-US" sz="1200"/>
          </a:p>
        </p:txBody>
      </p:sp>
      <p:sp>
        <p:nvSpPr>
          <p:cNvPr id="28675" name="Text Box 1"/>
          <p:cNvSpPr txBox="1">
            <a:spLocks noChangeArrowheads="1"/>
          </p:cNvSpPr>
          <p:nvPr/>
        </p:nvSpPr>
        <p:spPr bwMode="auto">
          <a:xfrm>
            <a:off x="1001713" y="695325"/>
            <a:ext cx="4848225" cy="3430588"/>
          </a:xfrm>
          <a:prstGeom prst="rect">
            <a:avLst/>
          </a:prstGeom>
          <a:solidFill>
            <a:srgbClr val="FFFFFF"/>
          </a:solidFill>
          <a:ln w="9360">
            <a:solidFill>
              <a:srgbClr val="000000"/>
            </a:solidFill>
            <a:miter lim="800000"/>
            <a:headEnd/>
            <a:tailEnd/>
          </a:ln>
        </p:spPr>
        <p:txBody>
          <a:bodyPr wrap="none" lIns="79291" tIns="39646" rIns="79291" bIns="39646" anchor="ct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endParaRPr lang="en-GB" altLang="en-US" sz="1800">
              <a:cs typeface="Arial" panose="020B0604020202020204" pitchFamily="34" charset="0"/>
            </a:endParaRPr>
          </a:p>
        </p:txBody>
      </p:sp>
      <p:sp>
        <p:nvSpPr>
          <p:cNvPr id="28676" name="Rectangle 2"/>
          <p:cNvSpPr>
            <a:spLocks noGrp="1" noChangeArrowheads="1"/>
          </p:cNvSpPr>
          <p:nvPr>
            <p:ph type="body"/>
          </p:nvPr>
        </p:nvSpPr>
        <p:spPr>
          <a:xfrm>
            <a:off x="685800" y="4343400"/>
            <a:ext cx="5483225" cy="41116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err="1"/>
              <a:t>Sadako’s</a:t>
            </a:r>
            <a:r>
              <a:rPr lang="en-US" altLang="en-US" dirty="0"/>
              <a:t> friends raised the money for this statue</a:t>
            </a:r>
            <a:r>
              <a:rPr lang="en-US" altLang="en-US" baseline="0" dirty="0"/>
              <a:t> after she died.</a:t>
            </a:r>
            <a:endParaRPr lang="en-US" altLang="en-US" dirty="0"/>
          </a:p>
          <a:p>
            <a:pPr eaLnBrk="1" hangingPunct="1"/>
            <a:endParaRPr lang="en-US" altLang="en-US" dirty="0"/>
          </a:p>
        </p:txBody>
      </p:sp>
    </p:spTree>
    <p:extLst>
      <p:ext uri="{BB962C8B-B14F-4D97-AF65-F5344CB8AC3E}">
        <p14:creationId xmlns:p14="http://schemas.microsoft.com/office/powerpoint/2010/main" val="261060837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70" name="Rectangle 8"/>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0FBB1F7-CF19-4FC0-B59E-9A77E45D1725}" type="slidenum">
              <a:rPr lang="en-GB" altLang="en-US" smtClean="0"/>
              <a:pPr/>
              <a:t>46</a:t>
            </a:fld>
            <a:endParaRPr lang="en-GB" altLang="en-US"/>
          </a:p>
        </p:txBody>
      </p:sp>
      <p:sp>
        <p:nvSpPr>
          <p:cNvPr id="32771" name="Text Box 1"/>
          <p:cNvSpPr txBox="1">
            <a:spLocks noChangeArrowheads="1"/>
          </p:cNvSpPr>
          <p:nvPr/>
        </p:nvSpPr>
        <p:spPr bwMode="auto">
          <a:xfrm>
            <a:off x="1001713" y="695325"/>
            <a:ext cx="4848225" cy="3430588"/>
          </a:xfrm>
          <a:prstGeom prst="rect">
            <a:avLst/>
          </a:prstGeom>
          <a:solidFill>
            <a:srgbClr val="FFFFFF"/>
          </a:solidFill>
          <a:ln w="9360">
            <a:solidFill>
              <a:srgbClr val="000000"/>
            </a:solidFill>
            <a:miter lim="800000"/>
            <a:headEnd/>
            <a:tailEnd/>
          </a:ln>
        </p:spPr>
        <p:txBody>
          <a:bodyPr wrap="none" lIns="79291" tIns="39646" rIns="79291" bIns="39646" anchor="ct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endParaRPr lang="en-GB" altLang="en-US" sz="1800">
              <a:cs typeface="Arial" panose="020B0604020202020204" pitchFamily="34" charset="0"/>
            </a:endParaRPr>
          </a:p>
        </p:txBody>
      </p:sp>
      <p:sp>
        <p:nvSpPr>
          <p:cNvPr id="32772" name="Rectangle 2"/>
          <p:cNvSpPr>
            <a:spLocks noGrp="1" noChangeArrowheads="1"/>
          </p:cNvSpPr>
          <p:nvPr>
            <p:ph type="body"/>
          </p:nvPr>
        </p:nvSpPr>
        <p:spPr>
          <a:xfrm>
            <a:off x="685800" y="4343400"/>
            <a:ext cx="5483225" cy="41116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err="1"/>
              <a:t>Sadako</a:t>
            </a:r>
            <a:r>
              <a:rPr lang="en-US" altLang="en-US" dirty="0"/>
              <a:t> has become a world-famous symbol of hope, of</a:t>
            </a:r>
            <a:r>
              <a:rPr lang="en-US" altLang="en-US" baseline="0" dirty="0"/>
              <a:t> doing amazing things in a really difficult situation, and also </a:t>
            </a:r>
            <a:r>
              <a:rPr lang="en-US" altLang="en-US" dirty="0"/>
              <a:t>peace.</a:t>
            </a:r>
            <a:r>
              <a:rPr lang="en-US" altLang="en-US" baseline="0" dirty="0"/>
              <a:t> This photo shows t</a:t>
            </a:r>
            <a:r>
              <a:rPr lang="en-US" altLang="en-US" dirty="0"/>
              <a:t>housands upon thousands</a:t>
            </a:r>
            <a:r>
              <a:rPr lang="en-US" altLang="en-US" baseline="0" dirty="0"/>
              <a:t> of cranes behind the </a:t>
            </a:r>
            <a:r>
              <a:rPr lang="en-US" altLang="en-US" baseline="0" dirty="0" err="1"/>
              <a:t>Sadako</a:t>
            </a:r>
            <a:r>
              <a:rPr lang="en-US" altLang="en-US" baseline="0" dirty="0"/>
              <a:t> statue, posted to Hiroshima from people around the world who are inspired by her story. </a:t>
            </a:r>
            <a:endParaRPr lang="en-US" altLang="en-US" dirty="0"/>
          </a:p>
        </p:txBody>
      </p:sp>
    </p:spTree>
    <p:extLst>
      <p:ext uri="{BB962C8B-B14F-4D97-AF65-F5344CB8AC3E}">
        <p14:creationId xmlns:p14="http://schemas.microsoft.com/office/powerpoint/2010/main" val="59315890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Rectangle 8"/>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688FA85-E97B-48B6-AAD8-A2E8CDD7F171}" type="slidenum">
              <a:rPr lang="en-GB" altLang="en-US" smtClean="0">
                <a:solidFill>
                  <a:prstClr val="black"/>
                </a:solidFill>
              </a:rPr>
              <a:pPr/>
              <a:t>47</a:t>
            </a:fld>
            <a:endParaRPr lang="en-GB" altLang="en-US">
              <a:solidFill>
                <a:prstClr val="black"/>
              </a:solidFill>
            </a:endParaRPr>
          </a:p>
        </p:txBody>
      </p:sp>
      <p:sp>
        <p:nvSpPr>
          <p:cNvPr id="34819" name="Text Box 1"/>
          <p:cNvSpPr txBox="1">
            <a:spLocks noChangeArrowheads="1"/>
          </p:cNvSpPr>
          <p:nvPr/>
        </p:nvSpPr>
        <p:spPr bwMode="auto">
          <a:xfrm>
            <a:off x="1001713" y="695325"/>
            <a:ext cx="4848225" cy="3430588"/>
          </a:xfrm>
          <a:prstGeom prst="rect">
            <a:avLst/>
          </a:prstGeom>
          <a:solidFill>
            <a:srgbClr val="FFFFFF"/>
          </a:solidFill>
          <a:ln w="9360">
            <a:solidFill>
              <a:srgbClr val="000000"/>
            </a:solidFill>
            <a:miter lim="800000"/>
            <a:headEnd/>
            <a:tailEnd/>
          </a:ln>
        </p:spPr>
        <p:txBody>
          <a:bodyPr wrap="none" lIns="79291" tIns="39646" rIns="79291" bIns="39646" anchor="ct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endParaRPr lang="en-GB" altLang="en-US" sz="1800">
              <a:solidFill>
                <a:prstClr val="black"/>
              </a:solidFill>
              <a:cs typeface="Arial" panose="020B0604020202020204" pitchFamily="34" charset="0"/>
            </a:endParaRPr>
          </a:p>
        </p:txBody>
      </p:sp>
      <p:sp>
        <p:nvSpPr>
          <p:cNvPr id="34820" name="Rectangle 2"/>
          <p:cNvSpPr>
            <a:spLocks noGrp="1" noChangeArrowheads="1"/>
          </p:cNvSpPr>
          <p:nvPr>
            <p:ph type="body"/>
          </p:nvPr>
        </p:nvSpPr>
        <p:spPr>
          <a:xfrm>
            <a:off x="685800" y="4343400"/>
            <a:ext cx="5483225" cy="41116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1" hangingPunct="1">
              <a:spcBef>
                <a:spcPts val="713"/>
              </a:spcBef>
            </a:pPr>
            <a:r>
              <a:rPr lang="en-GB" altLang="en-US" dirty="0"/>
              <a:t>This is another statue of </a:t>
            </a:r>
            <a:r>
              <a:rPr lang="en-GB" altLang="en-US" dirty="0" err="1"/>
              <a:t>Sadako</a:t>
            </a:r>
            <a:r>
              <a:rPr lang="en-GB" altLang="en-US" dirty="0"/>
              <a:t>,</a:t>
            </a:r>
            <a:r>
              <a:rPr lang="en-GB" altLang="en-US" baseline="0" dirty="0"/>
              <a:t> with thousands of cranes around it. This statue is in Seattle, in the USA.</a:t>
            </a:r>
            <a:br>
              <a:rPr lang="en-GB" altLang="en-US" baseline="0" dirty="0"/>
            </a:br>
            <a:br>
              <a:rPr lang="en-GB" altLang="en-US" baseline="0" dirty="0"/>
            </a:br>
            <a:r>
              <a:rPr lang="en-GB" altLang="en-US" dirty="0"/>
              <a:t>How does the story of </a:t>
            </a:r>
            <a:r>
              <a:rPr lang="en-GB" altLang="en-US" dirty="0" err="1"/>
              <a:t>Sadako</a:t>
            </a:r>
            <a:r>
              <a:rPr lang="en-GB" altLang="en-US" dirty="0"/>
              <a:t> make you feel?</a:t>
            </a:r>
          </a:p>
          <a:p>
            <a:pPr eaLnBrk="1" hangingPunct="1">
              <a:spcBef>
                <a:spcPts val="713"/>
              </a:spcBef>
            </a:pPr>
            <a:endParaRPr lang="en-GB" altLang="en-US" dirty="0"/>
          </a:p>
          <a:p>
            <a:pPr eaLnBrk="1" hangingPunct="1">
              <a:spcBef>
                <a:spcPts val="713"/>
              </a:spcBef>
            </a:pPr>
            <a:endParaRPr lang="en-US" altLang="en-US" dirty="0"/>
          </a:p>
        </p:txBody>
      </p:sp>
    </p:spTree>
    <p:extLst>
      <p:ext uri="{BB962C8B-B14F-4D97-AF65-F5344CB8AC3E}">
        <p14:creationId xmlns:p14="http://schemas.microsoft.com/office/powerpoint/2010/main" val="366802367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Can I have a volunteer to read this out? </a:t>
            </a:r>
          </a:p>
          <a:p>
            <a:endParaRPr lang="en-GB" dirty="0"/>
          </a:p>
          <a:p>
            <a:r>
              <a:rPr lang="en-GB" dirty="0"/>
              <a:t>Does anyone have any thoughts about what Masahiro says here?</a:t>
            </a:r>
          </a:p>
        </p:txBody>
      </p:sp>
    </p:spTree>
    <p:extLst>
      <p:ext uri="{BB962C8B-B14F-4D97-AF65-F5344CB8AC3E}">
        <p14:creationId xmlns:p14="http://schemas.microsoft.com/office/powerpoint/2010/main" val="127392752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[Use </a:t>
            </a:r>
            <a:r>
              <a:rPr lang="en-GB" baseline="0" dirty="0"/>
              <a:t>a YouTube instruction video, if not instructing the class yourself! We recommend our own video: </a:t>
            </a:r>
            <a:r>
              <a:rPr lang="en-GB" sz="1200" u="sng" kern="1200" dirty="0">
                <a:solidFill>
                  <a:schemeClr val="tx1"/>
                </a:solidFill>
                <a:effectLst/>
                <a:latin typeface="+mn-lt"/>
                <a:ea typeface="+mn-ea"/>
                <a:cs typeface="+mn-cs"/>
                <a:hlinkClick r:id="rId3"/>
              </a:rPr>
              <a:t>https://www.youtube.com/watch?v=hZ0PYZnrpdY</a:t>
            </a:r>
            <a:r>
              <a:rPr lang="en-GB" sz="1200" kern="1200" dirty="0">
                <a:solidFill>
                  <a:schemeClr val="tx1"/>
                </a:solidFill>
                <a:effectLst/>
                <a:latin typeface="+mn-lt"/>
                <a:ea typeface="+mn-ea"/>
                <a:cs typeface="+mn-cs"/>
              </a:rPr>
              <a:t>   </a:t>
            </a:r>
            <a:r>
              <a:rPr lang="en-GB" baseline="0" dirty="0"/>
              <a:t> </a:t>
            </a:r>
          </a:p>
          <a:p>
            <a:endParaRPr lang="en-GB" baseline="0" dirty="0"/>
          </a:p>
          <a:p>
            <a:r>
              <a:rPr lang="en-GB" baseline="0" dirty="0"/>
              <a:t>If you have time, you could start by making a swan, which is much simpler and quicker, but uses some of the same folds. See </a:t>
            </a:r>
            <a:r>
              <a:rPr lang="en-GB" sz="1200" u="sng" kern="1200" dirty="0">
                <a:solidFill>
                  <a:schemeClr val="tx1"/>
                </a:solidFill>
                <a:effectLst/>
                <a:latin typeface="+mn-lt"/>
                <a:ea typeface="+mn-ea"/>
                <a:cs typeface="+mn-cs"/>
                <a:hlinkClick r:id="rId4"/>
              </a:rPr>
              <a:t>https://www.youtube.com/watch?v=bofHx6N9W1k&amp;t=3s</a:t>
            </a:r>
            <a:r>
              <a:rPr lang="en-GB" sz="1200" kern="1200" dirty="0">
                <a:solidFill>
                  <a:schemeClr val="tx1"/>
                </a:solidFill>
                <a:effectLst/>
                <a:latin typeface="+mn-lt"/>
                <a:ea typeface="+mn-ea"/>
                <a:cs typeface="+mn-cs"/>
              </a:rPr>
              <a:t> ]</a:t>
            </a:r>
            <a:endParaRPr lang="en-GB" dirty="0"/>
          </a:p>
        </p:txBody>
      </p:sp>
    </p:spTree>
    <p:extLst>
      <p:ext uri="{BB962C8B-B14F-4D97-AF65-F5344CB8AC3E}">
        <p14:creationId xmlns:p14="http://schemas.microsoft.com/office/powerpoint/2010/main" val="13257351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0314878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It’s b) World War 2. Winston Churchill made it famous, though others had used it before him as</a:t>
            </a:r>
            <a:r>
              <a:rPr lang="en-GB" baseline="0" dirty="0"/>
              <a:t> part of the ‘V For Victory’ campaign. For many people in 1939-1945, victory in the war meant peace. There is a popular myth that the gesture dates from the Hundred Years War between England and France, but there is no historical evidence for this (see https://bshistorian.wordpress.com/2007/07/02/two-fingers-up-to-english-history/)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Tree>
    <p:extLst>
      <p:ext uri="{BB962C8B-B14F-4D97-AF65-F5344CB8AC3E}">
        <p14:creationId xmlns:p14="http://schemas.microsoft.com/office/powerpoint/2010/main" val="7980762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320073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is actually a trick</a:t>
            </a:r>
            <a:r>
              <a:rPr lang="en-GB" baseline="0" dirty="0"/>
              <a:t> question: all of the religions except Buddhism have the story of Noah’s Ark - and the dove carrying the olive branch (signifying hope and a future for humans and land-animals) – as part of their faith. </a:t>
            </a:r>
            <a:endParaRPr lang="en-GB" dirty="0"/>
          </a:p>
          <a:p>
            <a:endParaRPr lang="en-GB" dirty="0"/>
          </a:p>
        </p:txBody>
      </p:sp>
    </p:spTree>
    <p:extLst>
      <p:ext uri="{BB962C8B-B14F-4D97-AF65-F5344CB8AC3E}">
        <p14:creationId xmlns:p14="http://schemas.microsoft.com/office/powerpoint/2010/main" val="2168116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1764123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3091853F-0F53-49F2-9509-F5FE735C2FA7}" type="datetime1">
              <a:rPr lang="en-GB" smtClean="0"/>
              <a:t>01/08/2024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62B450A0-3F10-4984-88EB-A10B52E02923}" type="slidenum">
              <a:rPr lang="en-GB" smtClean="0"/>
              <a:t>‹#›</a:t>
            </a:fld>
            <a:endParaRPr lang="en-GB" dirty="0"/>
          </a:p>
        </p:txBody>
      </p:sp>
    </p:spTree>
    <p:extLst>
      <p:ext uri="{BB962C8B-B14F-4D97-AF65-F5344CB8AC3E}">
        <p14:creationId xmlns:p14="http://schemas.microsoft.com/office/powerpoint/2010/main" val="40677582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1A37E8A-857E-41D6-819B-F68C35FCC99C}" type="datetime1">
              <a:rPr lang="en-GB" smtClean="0"/>
              <a:t>01/08/2024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62B450A0-3F10-4984-88EB-A10B52E02923}" type="slidenum">
              <a:rPr lang="en-GB" smtClean="0"/>
              <a:t>‹#›</a:t>
            </a:fld>
            <a:endParaRPr lang="en-GB" dirty="0"/>
          </a:p>
        </p:txBody>
      </p:sp>
    </p:spTree>
    <p:extLst>
      <p:ext uri="{BB962C8B-B14F-4D97-AF65-F5344CB8AC3E}">
        <p14:creationId xmlns:p14="http://schemas.microsoft.com/office/powerpoint/2010/main" val="8607578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DAEDA99-74C0-494C-8179-03FF225FB710}" type="datetime1">
              <a:rPr lang="en-GB" smtClean="0"/>
              <a:t>01/08/2024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62B450A0-3F10-4984-88EB-A10B52E02923}" type="slidenum">
              <a:rPr lang="en-GB" smtClean="0"/>
              <a:t>‹#›</a:t>
            </a:fld>
            <a:endParaRPr lang="en-GB" dirty="0"/>
          </a:p>
        </p:txBody>
      </p:sp>
    </p:spTree>
    <p:extLst>
      <p:ext uri="{BB962C8B-B14F-4D97-AF65-F5344CB8AC3E}">
        <p14:creationId xmlns:p14="http://schemas.microsoft.com/office/powerpoint/2010/main" val="26505631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6480" y="273629"/>
            <a:ext cx="8223840" cy="1140600"/>
          </a:xfrm>
        </p:spPr>
        <p:txBody>
          <a:bodyPr/>
          <a:lstStyle/>
          <a:p>
            <a:r>
              <a:rPr lang="en-US"/>
              <a:t>Click to edit Master title style</a:t>
            </a:r>
            <a:endParaRPr lang="en-GB"/>
          </a:p>
        </p:txBody>
      </p:sp>
      <p:sp>
        <p:nvSpPr>
          <p:cNvPr id="3" name="ClipArt Placeholder 2"/>
          <p:cNvSpPr>
            <a:spLocks noGrp="1"/>
          </p:cNvSpPr>
          <p:nvPr>
            <p:ph type="clipArt" sz="half" idx="1"/>
          </p:nvPr>
        </p:nvSpPr>
        <p:spPr>
          <a:xfrm>
            <a:off x="456480" y="1604328"/>
            <a:ext cx="4042080" cy="4522075"/>
          </a:xfrm>
        </p:spPr>
        <p:txBody>
          <a:bodyPr rtlCol="0">
            <a:normAutofit/>
          </a:bodyPr>
          <a:lstStyle/>
          <a:p>
            <a:pPr lvl="0"/>
            <a:endParaRPr lang="en-GB" noProof="0" dirty="0"/>
          </a:p>
        </p:txBody>
      </p:sp>
      <p:sp>
        <p:nvSpPr>
          <p:cNvPr id="4" name="Text Placeholder 3"/>
          <p:cNvSpPr>
            <a:spLocks noGrp="1"/>
          </p:cNvSpPr>
          <p:nvPr>
            <p:ph type="body" sz="half" idx="2"/>
          </p:nvPr>
        </p:nvSpPr>
        <p:spPr>
          <a:xfrm>
            <a:off x="4636800" y="1604328"/>
            <a:ext cx="4043520" cy="4522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idx="10"/>
          </p:nvPr>
        </p:nvSpPr>
        <p:spPr>
          <a:xfrm>
            <a:off x="457200" y="6246813"/>
            <a:ext cx="2124075" cy="468312"/>
          </a:xfrm>
        </p:spPr>
        <p:txBody>
          <a:bodyPr/>
          <a:lstStyle>
            <a:lvl1pPr>
              <a:defRPr/>
            </a:lvl1pPr>
          </a:lstStyle>
          <a:p>
            <a:pPr>
              <a:defRPr/>
            </a:pPr>
            <a:endParaRPr lang="en-GB"/>
          </a:p>
        </p:txBody>
      </p:sp>
      <p:sp>
        <p:nvSpPr>
          <p:cNvPr id="6" name="Footer Placeholder 5"/>
          <p:cNvSpPr>
            <a:spLocks noGrp="1"/>
          </p:cNvSpPr>
          <p:nvPr>
            <p:ph type="ftr" idx="11"/>
          </p:nvPr>
        </p:nvSpPr>
        <p:spPr>
          <a:xfrm>
            <a:off x="3127375" y="6246813"/>
            <a:ext cx="2894013" cy="468312"/>
          </a:xfrm>
        </p:spPr>
        <p:txBody>
          <a:bodyPr/>
          <a:lstStyle>
            <a:lvl1pPr>
              <a:defRPr/>
            </a:lvl1pPr>
          </a:lstStyle>
          <a:p>
            <a:pPr>
              <a:defRPr/>
            </a:pPr>
            <a:endParaRPr lang="en-GB"/>
          </a:p>
        </p:txBody>
      </p:sp>
      <p:sp>
        <p:nvSpPr>
          <p:cNvPr id="7" name="Slide Number Placeholder 6"/>
          <p:cNvSpPr>
            <a:spLocks noGrp="1"/>
          </p:cNvSpPr>
          <p:nvPr>
            <p:ph type="sldNum" idx="12"/>
          </p:nvPr>
        </p:nvSpPr>
        <p:spPr>
          <a:xfrm>
            <a:off x="6556375" y="6246813"/>
            <a:ext cx="2125663" cy="468312"/>
          </a:xfrm>
        </p:spPr>
        <p:txBody>
          <a:bodyPr/>
          <a:lstStyle>
            <a:lvl1pPr>
              <a:defRPr/>
            </a:lvl1pPr>
          </a:lstStyle>
          <a:p>
            <a:pPr>
              <a:defRPr/>
            </a:pPr>
            <a:fld id="{FC622412-1B62-4D77-A205-3ABC4B0703EF}" type="slidenum">
              <a:rPr lang="en-GB"/>
              <a:pPr>
                <a:defRPr/>
              </a:pPr>
              <a:t>‹#›</a:t>
            </a:fld>
            <a:endParaRPr lang="en-GB" dirty="0"/>
          </a:p>
        </p:txBody>
      </p:sp>
    </p:spTree>
    <p:extLst>
      <p:ext uri="{BB962C8B-B14F-4D97-AF65-F5344CB8AC3E}">
        <p14:creationId xmlns:p14="http://schemas.microsoft.com/office/powerpoint/2010/main" val="28254933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3091853F-0F53-49F2-9509-F5FE735C2FA7}" type="datetime1">
              <a:rPr lang="en-GB" smtClean="0">
                <a:solidFill>
                  <a:prstClr val="black">
                    <a:tint val="75000"/>
                  </a:prstClr>
                </a:solidFill>
              </a:rPr>
              <a:pPr/>
              <a:t>01/08/2024</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2B450A0-3F10-4984-88EB-A10B52E02923}"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40739666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F827773-507C-4714-8427-8E2A21F11C73}" type="datetime1">
              <a:rPr lang="en-GB" smtClean="0">
                <a:solidFill>
                  <a:prstClr val="black">
                    <a:tint val="75000"/>
                  </a:prstClr>
                </a:solidFill>
              </a:rPr>
              <a:pPr/>
              <a:t>01/08/2024</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2B450A0-3F10-4984-88EB-A10B52E02923}"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0141470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B6AEC6-9142-489B-988A-961AF6CFE5C4}" type="datetime1">
              <a:rPr lang="en-GB" smtClean="0">
                <a:solidFill>
                  <a:prstClr val="black">
                    <a:tint val="75000"/>
                  </a:prstClr>
                </a:solidFill>
              </a:rPr>
              <a:pPr/>
              <a:t>01/08/2024</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2B450A0-3F10-4984-88EB-A10B52E02923}"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1347880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D8EDCFE3-EE73-4391-A891-712FCE166F7A}" type="datetime1">
              <a:rPr lang="en-GB" smtClean="0">
                <a:solidFill>
                  <a:prstClr val="black">
                    <a:tint val="75000"/>
                  </a:prstClr>
                </a:solidFill>
              </a:rPr>
              <a:pPr/>
              <a:t>01/08/2024</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2B450A0-3F10-4984-88EB-A10B52E02923}"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117218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CF9A7914-808C-4373-96B5-AC484CBC7853}" type="datetime1">
              <a:rPr lang="en-GB" smtClean="0">
                <a:solidFill>
                  <a:prstClr val="black">
                    <a:tint val="75000"/>
                  </a:prstClr>
                </a:solidFill>
              </a:rPr>
              <a:pPr/>
              <a:t>01/08/2024</a:t>
            </a:fld>
            <a:endParaRPr lang="en-GB"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GB"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62B450A0-3F10-4984-88EB-A10B52E02923}"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4846404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AAF3A540-0AB4-43D9-8C93-F26D28794314}" type="datetime1">
              <a:rPr lang="en-GB" smtClean="0">
                <a:solidFill>
                  <a:prstClr val="black">
                    <a:tint val="75000"/>
                  </a:prstClr>
                </a:solidFill>
              </a:rPr>
              <a:pPr/>
              <a:t>01/08/2024</a:t>
            </a:fld>
            <a:endParaRPr lang="en-GB"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GB"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62B450A0-3F10-4984-88EB-A10B52E02923}"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8095509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A1632A-021D-40FD-9775-43D7542711CE}" type="datetime1">
              <a:rPr lang="en-GB" smtClean="0">
                <a:solidFill>
                  <a:prstClr val="black">
                    <a:tint val="75000"/>
                  </a:prstClr>
                </a:solidFill>
              </a:rPr>
              <a:pPr/>
              <a:t>01/08/2024</a:t>
            </a:fld>
            <a:endParaRPr lang="en-GB"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GB"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62B450A0-3F10-4984-88EB-A10B52E02923}"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3878985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F827773-507C-4714-8427-8E2A21F11C73}" type="datetime1">
              <a:rPr lang="en-GB" smtClean="0"/>
              <a:t>01/08/2024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62B450A0-3F10-4984-88EB-A10B52E02923}" type="slidenum">
              <a:rPr lang="en-GB" smtClean="0"/>
              <a:t>‹#›</a:t>
            </a:fld>
            <a:endParaRPr lang="en-GB" dirty="0"/>
          </a:p>
        </p:txBody>
      </p:sp>
    </p:spTree>
    <p:extLst>
      <p:ext uri="{BB962C8B-B14F-4D97-AF65-F5344CB8AC3E}">
        <p14:creationId xmlns:p14="http://schemas.microsoft.com/office/powerpoint/2010/main" val="4120790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25CC076-15A8-45C8-B163-F4E305CDED82}" type="datetime1">
              <a:rPr lang="en-GB" smtClean="0">
                <a:solidFill>
                  <a:prstClr val="black">
                    <a:tint val="75000"/>
                  </a:prstClr>
                </a:solidFill>
              </a:rPr>
              <a:pPr/>
              <a:t>01/08/2024</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2B450A0-3F10-4984-88EB-A10B52E02923}"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0856232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7CBD0E-3ADE-4DB5-BB32-D0B205E05875}" type="datetime1">
              <a:rPr lang="en-GB" smtClean="0">
                <a:solidFill>
                  <a:prstClr val="black">
                    <a:tint val="75000"/>
                  </a:prstClr>
                </a:solidFill>
              </a:rPr>
              <a:pPr/>
              <a:t>01/08/2024</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2B450A0-3F10-4984-88EB-A10B52E02923}"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9925192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1A37E8A-857E-41D6-819B-F68C35FCC99C}" type="datetime1">
              <a:rPr lang="en-GB" smtClean="0">
                <a:solidFill>
                  <a:prstClr val="black">
                    <a:tint val="75000"/>
                  </a:prstClr>
                </a:solidFill>
              </a:rPr>
              <a:pPr/>
              <a:t>01/08/2024</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2B450A0-3F10-4984-88EB-A10B52E02923}"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40785980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DAEDA99-74C0-494C-8179-03FF225FB710}" type="datetime1">
              <a:rPr lang="en-GB" smtClean="0">
                <a:solidFill>
                  <a:prstClr val="black">
                    <a:tint val="75000"/>
                  </a:prstClr>
                </a:solidFill>
              </a:rPr>
              <a:pPr/>
              <a:t>01/08/2024</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2B450A0-3F10-4984-88EB-A10B52E02923}"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5807939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6480" y="273629"/>
            <a:ext cx="8223840" cy="1140600"/>
          </a:xfrm>
        </p:spPr>
        <p:txBody>
          <a:bodyPr/>
          <a:lstStyle/>
          <a:p>
            <a:r>
              <a:rPr lang="en-US"/>
              <a:t>Click to edit Master title style</a:t>
            </a:r>
            <a:endParaRPr lang="en-GB"/>
          </a:p>
        </p:txBody>
      </p:sp>
      <p:sp>
        <p:nvSpPr>
          <p:cNvPr id="3" name="ClipArt Placeholder 2"/>
          <p:cNvSpPr>
            <a:spLocks noGrp="1"/>
          </p:cNvSpPr>
          <p:nvPr>
            <p:ph type="clipArt" sz="half" idx="1"/>
          </p:nvPr>
        </p:nvSpPr>
        <p:spPr>
          <a:xfrm>
            <a:off x="456480" y="1604328"/>
            <a:ext cx="4042080" cy="4522075"/>
          </a:xfrm>
        </p:spPr>
        <p:txBody>
          <a:bodyPr rtlCol="0">
            <a:normAutofit/>
          </a:bodyPr>
          <a:lstStyle/>
          <a:p>
            <a:pPr lvl="0"/>
            <a:endParaRPr lang="en-GB" noProof="0" dirty="0"/>
          </a:p>
        </p:txBody>
      </p:sp>
      <p:sp>
        <p:nvSpPr>
          <p:cNvPr id="4" name="Text Placeholder 3"/>
          <p:cNvSpPr>
            <a:spLocks noGrp="1"/>
          </p:cNvSpPr>
          <p:nvPr>
            <p:ph type="body" sz="half" idx="2"/>
          </p:nvPr>
        </p:nvSpPr>
        <p:spPr>
          <a:xfrm>
            <a:off x="4636800" y="1604328"/>
            <a:ext cx="4043520" cy="4522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idx="10"/>
          </p:nvPr>
        </p:nvSpPr>
        <p:spPr>
          <a:xfrm>
            <a:off x="457200" y="6246813"/>
            <a:ext cx="2124075" cy="468312"/>
          </a:xfrm>
        </p:spPr>
        <p:txBody>
          <a:bodyPr/>
          <a:lstStyle>
            <a:lvl1pPr>
              <a:defRPr/>
            </a:lvl1pPr>
          </a:lstStyle>
          <a:p>
            <a:pPr>
              <a:defRPr/>
            </a:pPr>
            <a:endParaRPr lang="en-GB">
              <a:solidFill>
                <a:prstClr val="black">
                  <a:tint val="75000"/>
                </a:prstClr>
              </a:solidFill>
            </a:endParaRPr>
          </a:p>
        </p:txBody>
      </p:sp>
      <p:sp>
        <p:nvSpPr>
          <p:cNvPr id="6" name="Footer Placeholder 5"/>
          <p:cNvSpPr>
            <a:spLocks noGrp="1"/>
          </p:cNvSpPr>
          <p:nvPr>
            <p:ph type="ftr" idx="11"/>
          </p:nvPr>
        </p:nvSpPr>
        <p:spPr>
          <a:xfrm>
            <a:off x="3127375" y="6246813"/>
            <a:ext cx="2894013" cy="468312"/>
          </a:xfrm>
        </p:spPr>
        <p:txBody>
          <a:bodyPr/>
          <a:lstStyle>
            <a:lvl1pPr>
              <a:defRPr/>
            </a:lvl1pPr>
          </a:lstStyle>
          <a:p>
            <a:pPr>
              <a:defRPr/>
            </a:pPr>
            <a:endParaRPr lang="en-GB">
              <a:solidFill>
                <a:prstClr val="black">
                  <a:tint val="75000"/>
                </a:prstClr>
              </a:solidFill>
            </a:endParaRPr>
          </a:p>
        </p:txBody>
      </p:sp>
      <p:sp>
        <p:nvSpPr>
          <p:cNvPr id="7" name="Slide Number Placeholder 6"/>
          <p:cNvSpPr>
            <a:spLocks noGrp="1"/>
          </p:cNvSpPr>
          <p:nvPr>
            <p:ph type="sldNum" idx="12"/>
          </p:nvPr>
        </p:nvSpPr>
        <p:spPr>
          <a:xfrm>
            <a:off x="6556375" y="6246813"/>
            <a:ext cx="2125663" cy="468312"/>
          </a:xfrm>
        </p:spPr>
        <p:txBody>
          <a:bodyPr/>
          <a:lstStyle>
            <a:lvl1pPr>
              <a:defRPr/>
            </a:lvl1pPr>
          </a:lstStyle>
          <a:p>
            <a:pPr>
              <a:defRPr/>
            </a:pPr>
            <a:fld id="{FC622412-1B62-4D77-A205-3ABC4B0703EF}" type="slidenum">
              <a:rPr lang="en-GB">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19937664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6480" y="273629"/>
            <a:ext cx="8223840" cy="11406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456480" y="1604328"/>
            <a:ext cx="4042080" cy="4522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lipArt Placeholder 3"/>
          <p:cNvSpPr>
            <a:spLocks noGrp="1"/>
          </p:cNvSpPr>
          <p:nvPr>
            <p:ph type="clipArt" sz="half" idx="2"/>
          </p:nvPr>
        </p:nvSpPr>
        <p:spPr>
          <a:xfrm>
            <a:off x="4636800" y="1604328"/>
            <a:ext cx="4043520" cy="4522075"/>
          </a:xfrm>
        </p:spPr>
        <p:txBody>
          <a:bodyPr rtlCol="0">
            <a:normAutofit/>
          </a:bodyPr>
          <a:lstStyle/>
          <a:p>
            <a:pPr lvl="0"/>
            <a:endParaRPr lang="en-GB" noProof="0" dirty="0"/>
          </a:p>
        </p:txBody>
      </p:sp>
      <p:sp>
        <p:nvSpPr>
          <p:cNvPr id="5" name="Date Placeholder 4"/>
          <p:cNvSpPr>
            <a:spLocks noGrp="1"/>
          </p:cNvSpPr>
          <p:nvPr>
            <p:ph type="dt" idx="10"/>
          </p:nvPr>
        </p:nvSpPr>
        <p:spPr>
          <a:xfrm>
            <a:off x="457200" y="6246813"/>
            <a:ext cx="2124075" cy="468312"/>
          </a:xfrm>
        </p:spPr>
        <p:txBody>
          <a:bodyPr/>
          <a:lstStyle>
            <a:lvl1pPr>
              <a:defRPr/>
            </a:lvl1pPr>
          </a:lstStyle>
          <a:p>
            <a:pPr>
              <a:defRPr/>
            </a:pPr>
            <a:endParaRPr lang="en-GB">
              <a:solidFill>
                <a:prstClr val="black">
                  <a:tint val="75000"/>
                </a:prstClr>
              </a:solidFill>
            </a:endParaRPr>
          </a:p>
        </p:txBody>
      </p:sp>
      <p:sp>
        <p:nvSpPr>
          <p:cNvPr id="6" name="Footer Placeholder 5"/>
          <p:cNvSpPr>
            <a:spLocks noGrp="1"/>
          </p:cNvSpPr>
          <p:nvPr>
            <p:ph type="ftr" idx="11"/>
          </p:nvPr>
        </p:nvSpPr>
        <p:spPr>
          <a:xfrm>
            <a:off x="3127375" y="6246813"/>
            <a:ext cx="2894013" cy="468312"/>
          </a:xfrm>
        </p:spPr>
        <p:txBody>
          <a:bodyPr/>
          <a:lstStyle>
            <a:lvl1pPr>
              <a:defRPr/>
            </a:lvl1pPr>
          </a:lstStyle>
          <a:p>
            <a:pPr>
              <a:defRPr/>
            </a:pPr>
            <a:endParaRPr lang="en-GB">
              <a:solidFill>
                <a:prstClr val="black">
                  <a:tint val="75000"/>
                </a:prstClr>
              </a:solidFill>
            </a:endParaRPr>
          </a:p>
        </p:txBody>
      </p:sp>
      <p:sp>
        <p:nvSpPr>
          <p:cNvPr id="7" name="Slide Number Placeholder 6"/>
          <p:cNvSpPr>
            <a:spLocks noGrp="1"/>
          </p:cNvSpPr>
          <p:nvPr>
            <p:ph type="sldNum" idx="12"/>
          </p:nvPr>
        </p:nvSpPr>
        <p:spPr>
          <a:xfrm>
            <a:off x="6556375" y="6246813"/>
            <a:ext cx="2125663" cy="468312"/>
          </a:xfrm>
        </p:spPr>
        <p:txBody>
          <a:bodyPr/>
          <a:lstStyle>
            <a:lvl1pPr>
              <a:defRPr/>
            </a:lvl1pPr>
          </a:lstStyle>
          <a:p>
            <a:pPr>
              <a:defRPr/>
            </a:pPr>
            <a:fld id="{7E5A3431-7F00-454C-9175-B386198C78AB}" type="slidenum">
              <a:rPr lang="en-GB">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35151568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31311E89-77E6-4B71-8D0A-23891E11EB17}" type="datetimeFigureOut">
              <a:rPr lang="en-GB">
                <a:solidFill>
                  <a:prstClr val="black">
                    <a:tint val="75000"/>
                  </a:prstClr>
                </a:solidFill>
              </a:rPr>
              <a:pPr>
                <a:defRPr/>
              </a:pPr>
              <a:t>01/08/2024</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7DC4970C-1B7E-4868-B8AE-3AFDE3687CA9}" type="slidenum">
              <a:rPr lang="en-GB" altLang="en-US"/>
              <a:pPr/>
              <a:t>‹#›</a:t>
            </a:fld>
            <a:endParaRPr lang="en-GB" altLang="en-US"/>
          </a:p>
        </p:txBody>
      </p:sp>
    </p:spTree>
    <p:extLst>
      <p:ext uri="{BB962C8B-B14F-4D97-AF65-F5344CB8AC3E}">
        <p14:creationId xmlns:p14="http://schemas.microsoft.com/office/powerpoint/2010/main" val="4278277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401CA279-9B1D-44CA-B838-48497DF5ED0F}" type="datetimeFigureOut">
              <a:rPr lang="en-GB">
                <a:solidFill>
                  <a:prstClr val="black">
                    <a:tint val="75000"/>
                  </a:prstClr>
                </a:solidFill>
              </a:rPr>
              <a:pPr>
                <a:defRPr/>
              </a:pPr>
              <a:t>01/08/2024</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5647462F-C570-42F0-BE8F-CC84D275E313}" type="slidenum">
              <a:rPr lang="en-GB" altLang="en-US"/>
              <a:pPr/>
              <a:t>‹#›</a:t>
            </a:fld>
            <a:endParaRPr lang="en-GB" altLang="en-US"/>
          </a:p>
        </p:txBody>
      </p:sp>
    </p:spTree>
    <p:extLst>
      <p:ext uri="{BB962C8B-B14F-4D97-AF65-F5344CB8AC3E}">
        <p14:creationId xmlns:p14="http://schemas.microsoft.com/office/powerpoint/2010/main" val="32667510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5EE50ADE-2386-4A83-8B13-30332647710C}" type="datetimeFigureOut">
              <a:rPr lang="en-GB">
                <a:solidFill>
                  <a:prstClr val="black">
                    <a:tint val="75000"/>
                  </a:prstClr>
                </a:solidFill>
              </a:rPr>
              <a:pPr>
                <a:defRPr/>
              </a:pPr>
              <a:t>01/08/2024</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D64A02C1-0EB9-4BCD-86D8-6BDBC03725AE}" type="slidenum">
              <a:rPr lang="en-GB" altLang="en-US"/>
              <a:pPr/>
              <a:t>‹#›</a:t>
            </a:fld>
            <a:endParaRPr lang="en-GB" altLang="en-US"/>
          </a:p>
        </p:txBody>
      </p:sp>
    </p:spTree>
    <p:extLst>
      <p:ext uri="{BB962C8B-B14F-4D97-AF65-F5344CB8AC3E}">
        <p14:creationId xmlns:p14="http://schemas.microsoft.com/office/powerpoint/2010/main" val="9492411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D68CAF01-2E62-4669-B4AE-CC3A5D2E3BA3}" type="datetimeFigureOut">
              <a:rPr lang="en-GB">
                <a:solidFill>
                  <a:prstClr val="black">
                    <a:tint val="75000"/>
                  </a:prstClr>
                </a:solidFill>
              </a:rPr>
              <a:pPr>
                <a:defRPr/>
              </a:pPr>
              <a:t>01/08/2024</a:t>
            </a:fld>
            <a:endParaRPr lang="en-GB"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31CCD92B-6D86-43DC-84C7-66F4859D1F0E}" type="slidenum">
              <a:rPr lang="en-GB" altLang="en-US"/>
              <a:pPr/>
              <a:t>‹#›</a:t>
            </a:fld>
            <a:endParaRPr lang="en-GB" altLang="en-US"/>
          </a:p>
        </p:txBody>
      </p:sp>
    </p:spTree>
    <p:extLst>
      <p:ext uri="{BB962C8B-B14F-4D97-AF65-F5344CB8AC3E}">
        <p14:creationId xmlns:p14="http://schemas.microsoft.com/office/powerpoint/2010/main" val="15931068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B6AEC6-9142-489B-988A-961AF6CFE5C4}" type="datetime1">
              <a:rPr lang="en-GB" smtClean="0"/>
              <a:t>01/08/2024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62B450A0-3F10-4984-88EB-A10B52E02923}" type="slidenum">
              <a:rPr lang="en-GB" smtClean="0"/>
              <a:t>‹#›</a:t>
            </a:fld>
            <a:endParaRPr lang="en-GB" dirty="0"/>
          </a:p>
        </p:txBody>
      </p:sp>
    </p:spTree>
    <p:extLst>
      <p:ext uri="{BB962C8B-B14F-4D97-AF65-F5344CB8AC3E}">
        <p14:creationId xmlns:p14="http://schemas.microsoft.com/office/powerpoint/2010/main" val="32642260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p:txBody>
          <a:bodyPr/>
          <a:lstStyle>
            <a:lvl1pPr>
              <a:defRPr/>
            </a:lvl1pPr>
          </a:lstStyle>
          <a:p>
            <a:pPr>
              <a:defRPr/>
            </a:pPr>
            <a:fld id="{91DF7248-2C35-4055-83DB-6E921D85FE5F}" type="datetimeFigureOut">
              <a:rPr lang="en-GB">
                <a:solidFill>
                  <a:prstClr val="black">
                    <a:tint val="75000"/>
                  </a:prstClr>
                </a:solidFill>
              </a:rPr>
              <a:pPr>
                <a:defRPr/>
              </a:pPr>
              <a:t>01/08/2024</a:t>
            </a:fld>
            <a:endParaRPr lang="en-GB"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80BDDD83-BF23-43E6-BC95-25F089CEE81B}" type="slidenum">
              <a:rPr lang="en-GB" altLang="en-US"/>
              <a:pPr/>
              <a:t>‹#›</a:t>
            </a:fld>
            <a:endParaRPr lang="en-GB" altLang="en-US"/>
          </a:p>
        </p:txBody>
      </p:sp>
    </p:spTree>
    <p:extLst>
      <p:ext uri="{BB962C8B-B14F-4D97-AF65-F5344CB8AC3E}">
        <p14:creationId xmlns:p14="http://schemas.microsoft.com/office/powerpoint/2010/main" val="31453464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9E0B2CFC-053A-40C0-AE2A-13E86ACD9FDF}" type="datetimeFigureOut">
              <a:rPr lang="en-GB">
                <a:solidFill>
                  <a:prstClr val="black">
                    <a:tint val="75000"/>
                  </a:prstClr>
                </a:solidFill>
              </a:rPr>
              <a:pPr>
                <a:defRPr/>
              </a:pPr>
              <a:t>01/08/2024</a:t>
            </a:fld>
            <a:endParaRPr lang="en-GB"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571F0077-1586-484D-9959-A9A918D5AFC8}" type="slidenum">
              <a:rPr lang="en-GB" altLang="en-US"/>
              <a:pPr/>
              <a:t>‹#›</a:t>
            </a:fld>
            <a:endParaRPr lang="en-GB" altLang="en-US"/>
          </a:p>
        </p:txBody>
      </p:sp>
    </p:spTree>
    <p:extLst>
      <p:ext uri="{BB962C8B-B14F-4D97-AF65-F5344CB8AC3E}">
        <p14:creationId xmlns:p14="http://schemas.microsoft.com/office/powerpoint/2010/main" val="19069396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32A3969-5350-404C-BE43-1CE0A83F43B9}" type="datetimeFigureOut">
              <a:rPr lang="en-GB">
                <a:solidFill>
                  <a:prstClr val="black">
                    <a:tint val="75000"/>
                  </a:prstClr>
                </a:solidFill>
              </a:rPr>
              <a:pPr>
                <a:defRPr/>
              </a:pPr>
              <a:t>01/08/2024</a:t>
            </a:fld>
            <a:endParaRPr lang="en-GB" dirty="0">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5772A369-8D47-4C70-9091-B3C2CD147BAA}" type="slidenum">
              <a:rPr lang="en-GB" altLang="en-US"/>
              <a:pPr/>
              <a:t>‹#›</a:t>
            </a:fld>
            <a:endParaRPr lang="en-GB" altLang="en-US"/>
          </a:p>
        </p:txBody>
      </p:sp>
    </p:spTree>
    <p:extLst>
      <p:ext uri="{BB962C8B-B14F-4D97-AF65-F5344CB8AC3E}">
        <p14:creationId xmlns:p14="http://schemas.microsoft.com/office/powerpoint/2010/main" val="12384416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A352D7FF-3E12-491F-BD0D-9ACE733EFD2F}" type="datetimeFigureOut">
              <a:rPr lang="en-GB">
                <a:solidFill>
                  <a:prstClr val="black">
                    <a:tint val="75000"/>
                  </a:prstClr>
                </a:solidFill>
              </a:rPr>
              <a:pPr>
                <a:defRPr/>
              </a:pPr>
              <a:t>01/08/2024</a:t>
            </a:fld>
            <a:endParaRPr lang="en-GB"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434BD8BC-EA30-4E41-B367-549EE1923515}" type="slidenum">
              <a:rPr lang="en-GB" altLang="en-US"/>
              <a:pPr/>
              <a:t>‹#›</a:t>
            </a:fld>
            <a:endParaRPr lang="en-GB" altLang="en-US"/>
          </a:p>
        </p:txBody>
      </p:sp>
    </p:spTree>
    <p:extLst>
      <p:ext uri="{BB962C8B-B14F-4D97-AF65-F5344CB8AC3E}">
        <p14:creationId xmlns:p14="http://schemas.microsoft.com/office/powerpoint/2010/main" val="3367195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BDD1A1A3-B9AA-4ED3-A7F8-ECFCDAB0C383}" type="datetimeFigureOut">
              <a:rPr lang="en-GB">
                <a:solidFill>
                  <a:prstClr val="black">
                    <a:tint val="75000"/>
                  </a:prstClr>
                </a:solidFill>
              </a:rPr>
              <a:pPr>
                <a:defRPr/>
              </a:pPr>
              <a:t>01/08/2024</a:t>
            </a:fld>
            <a:endParaRPr lang="en-GB"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6940513F-1B65-4B8F-B524-EAA18F6D683E}" type="slidenum">
              <a:rPr lang="en-GB" altLang="en-US"/>
              <a:pPr/>
              <a:t>‹#›</a:t>
            </a:fld>
            <a:endParaRPr lang="en-GB" altLang="en-US"/>
          </a:p>
        </p:txBody>
      </p:sp>
    </p:spTree>
    <p:extLst>
      <p:ext uri="{BB962C8B-B14F-4D97-AF65-F5344CB8AC3E}">
        <p14:creationId xmlns:p14="http://schemas.microsoft.com/office/powerpoint/2010/main" val="22098420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0794B15A-0C5C-4F4F-B233-B9325C52F9E6}" type="datetimeFigureOut">
              <a:rPr lang="en-GB">
                <a:solidFill>
                  <a:prstClr val="black">
                    <a:tint val="75000"/>
                  </a:prstClr>
                </a:solidFill>
              </a:rPr>
              <a:pPr>
                <a:defRPr/>
              </a:pPr>
              <a:t>01/08/2024</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407B03D-0A5C-4628-9029-1A3B72C6E088}" type="slidenum">
              <a:rPr lang="en-GB" altLang="en-US"/>
              <a:pPr/>
              <a:t>‹#›</a:t>
            </a:fld>
            <a:endParaRPr lang="en-GB" altLang="en-US"/>
          </a:p>
        </p:txBody>
      </p:sp>
    </p:spTree>
    <p:extLst>
      <p:ext uri="{BB962C8B-B14F-4D97-AF65-F5344CB8AC3E}">
        <p14:creationId xmlns:p14="http://schemas.microsoft.com/office/powerpoint/2010/main" val="10858871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93FB4F0B-ED7E-4B9E-8CBA-558F6CBADBBD}" type="datetimeFigureOut">
              <a:rPr lang="en-GB">
                <a:solidFill>
                  <a:prstClr val="black">
                    <a:tint val="75000"/>
                  </a:prstClr>
                </a:solidFill>
              </a:rPr>
              <a:pPr>
                <a:defRPr/>
              </a:pPr>
              <a:t>01/08/2024</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2E1C3048-6B64-4492-A431-FA66A8A2FBBA}" type="slidenum">
              <a:rPr lang="en-GB" altLang="en-US"/>
              <a:pPr/>
              <a:t>‹#›</a:t>
            </a:fld>
            <a:endParaRPr lang="en-GB" altLang="en-US"/>
          </a:p>
        </p:txBody>
      </p:sp>
    </p:spTree>
    <p:extLst>
      <p:ext uri="{BB962C8B-B14F-4D97-AF65-F5344CB8AC3E}">
        <p14:creationId xmlns:p14="http://schemas.microsoft.com/office/powerpoint/2010/main" val="31520730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4838" cy="1138237"/>
          </a:xfrm>
        </p:spPr>
        <p:txBody>
          <a:bodyPr/>
          <a:lstStyle/>
          <a:p>
            <a:r>
              <a:rPr lang="en-US"/>
              <a:t>Click to edit Master title style</a:t>
            </a:r>
            <a:endParaRPr lang="en-GB"/>
          </a:p>
        </p:txBody>
      </p:sp>
      <p:sp>
        <p:nvSpPr>
          <p:cNvPr id="3" name="Text Placeholder 2"/>
          <p:cNvSpPr>
            <a:spLocks noGrp="1"/>
          </p:cNvSpPr>
          <p:nvPr>
            <p:ph type="body" sz="half" idx="1"/>
          </p:nvPr>
        </p:nvSpPr>
        <p:spPr>
          <a:xfrm>
            <a:off x="457200" y="1600200"/>
            <a:ext cx="4035425" cy="452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645025" y="1600200"/>
            <a:ext cx="4037013" cy="218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4645025" y="3937000"/>
            <a:ext cx="4037013" cy="218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Date Placeholder 5"/>
          <p:cNvSpPr>
            <a:spLocks noGrp="1"/>
          </p:cNvSpPr>
          <p:nvPr>
            <p:ph type="dt" idx="10"/>
          </p:nvPr>
        </p:nvSpPr>
        <p:spPr>
          <a:xfrm>
            <a:off x="457200" y="6245225"/>
            <a:ext cx="2128838" cy="471488"/>
          </a:xfrm>
        </p:spPr>
        <p:txBody>
          <a:bodyPr/>
          <a:lstStyle>
            <a:lvl1pPr>
              <a:defRPr/>
            </a:lvl1pPr>
          </a:lstStyle>
          <a:p>
            <a:pPr>
              <a:defRPr/>
            </a:pPr>
            <a:endParaRPr lang="en-GB">
              <a:solidFill>
                <a:prstClr val="black">
                  <a:tint val="75000"/>
                </a:prstClr>
              </a:solidFill>
            </a:endParaRPr>
          </a:p>
        </p:txBody>
      </p:sp>
      <p:sp>
        <p:nvSpPr>
          <p:cNvPr id="7" name="Footer Placeholder 6"/>
          <p:cNvSpPr>
            <a:spLocks noGrp="1"/>
          </p:cNvSpPr>
          <p:nvPr>
            <p:ph type="ftr" idx="11"/>
          </p:nvPr>
        </p:nvSpPr>
        <p:spPr>
          <a:xfrm>
            <a:off x="3124200" y="6245225"/>
            <a:ext cx="2890838" cy="471488"/>
          </a:xfrm>
        </p:spPr>
        <p:txBody>
          <a:bodyPr/>
          <a:lstStyle>
            <a:lvl1pPr>
              <a:defRPr/>
            </a:lvl1pPr>
          </a:lstStyle>
          <a:p>
            <a:pPr>
              <a:defRPr/>
            </a:pPr>
            <a:endParaRPr lang="en-GB">
              <a:solidFill>
                <a:prstClr val="black">
                  <a:tint val="75000"/>
                </a:prstClr>
              </a:solidFill>
            </a:endParaRPr>
          </a:p>
        </p:txBody>
      </p:sp>
      <p:sp>
        <p:nvSpPr>
          <p:cNvPr id="8" name="Slide Number Placeholder 7"/>
          <p:cNvSpPr>
            <a:spLocks noGrp="1"/>
          </p:cNvSpPr>
          <p:nvPr>
            <p:ph type="sldNum" idx="12"/>
          </p:nvPr>
        </p:nvSpPr>
        <p:spPr>
          <a:xfrm>
            <a:off x="6553200" y="6245225"/>
            <a:ext cx="2128838" cy="471488"/>
          </a:xfrm>
        </p:spPr>
        <p:txBody>
          <a:bodyPr/>
          <a:lstStyle>
            <a:lvl1pPr>
              <a:defRPr/>
            </a:lvl1pPr>
          </a:lstStyle>
          <a:p>
            <a:fld id="{490D04C5-FFD8-4D51-B681-0AE3829F362E}" type="slidenum">
              <a:rPr lang="en-GB" altLang="en-US"/>
              <a:pPr/>
              <a:t>‹#›</a:t>
            </a:fld>
            <a:endParaRPr lang="en-GB" altLang="en-US"/>
          </a:p>
        </p:txBody>
      </p:sp>
    </p:spTree>
    <p:extLst>
      <p:ext uri="{BB962C8B-B14F-4D97-AF65-F5344CB8AC3E}">
        <p14:creationId xmlns:p14="http://schemas.microsoft.com/office/powerpoint/2010/main" val="13657550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4838" cy="1138237"/>
          </a:xfrm>
        </p:spPr>
        <p:txBody>
          <a:bodyPr/>
          <a:lstStyle/>
          <a:p>
            <a:r>
              <a:rPr lang="en-US"/>
              <a:t>Click to edit Master title style</a:t>
            </a:r>
            <a:endParaRPr lang="en-GB"/>
          </a:p>
        </p:txBody>
      </p:sp>
      <p:sp>
        <p:nvSpPr>
          <p:cNvPr id="3" name="Date Placeholder 2"/>
          <p:cNvSpPr>
            <a:spLocks noGrp="1"/>
          </p:cNvSpPr>
          <p:nvPr>
            <p:ph type="dt" idx="10"/>
          </p:nvPr>
        </p:nvSpPr>
        <p:spPr>
          <a:xfrm>
            <a:off x="457200" y="6245225"/>
            <a:ext cx="2128838" cy="471488"/>
          </a:xfrm>
        </p:spPr>
        <p:txBody>
          <a:bodyPr/>
          <a:lstStyle>
            <a:lvl1pPr>
              <a:defRPr/>
            </a:lvl1pPr>
          </a:lstStyle>
          <a:p>
            <a:pPr>
              <a:defRPr/>
            </a:pPr>
            <a:endParaRPr lang="en-GB">
              <a:solidFill>
                <a:prstClr val="black">
                  <a:tint val="75000"/>
                </a:prstClr>
              </a:solidFill>
            </a:endParaRPr>
          </a:p>
        </p:txBody>
      </p:sp>
      <p:sp>
        <p:nvSpPr>
          <p:cNvPr id="4" name="Footer Placeholder 3"/>
          <p:cNvSpPr>
            <a:spLocks noGrp="1"/>
          </p:cNvSpPr>
          <p:nvPr>
            <p:ph type="ftr" idx="11"/>
          </p:nvPr>
        </p:nvSpPr>
        <p:spPr>
          <a:xfrm>
            <a:off x="3124200" y="6245225"/>
            <a:ext cx="2890838" cy="471488"/>
          </a:xfrm>
        </p:spPr>
        <p:txBody>
          <a:bodyPr/>
          <a:lstStyle>
            <a:lvl1pPr>
              <a:defRPr/>
            </a:lvl1pPr>
          </a:lstStyle>
          <a:p>
            <a:pPr>
              <a:defRPr/>
            </a:pPr>
            <a:endParaRPr lang="en-GB">
              <a:solidFill>
                <a:prstClr val="black">
                  <a:tint val="75000"/>
                </a:prstClr>
              </a:solidFill>
            </a:endParaRPr>
          </a:p>
        </p:txBody>
      </p:sp>
      <p:sp>
        <p:nvSpPr>
          <p:cNvPr id="5" name="Slide Number Placeholder 4"/>
          <p:cNvSpPr>
            <a:spLocks noGrp="1"/>
          </p:cNvSpPr>
          <p:nvPr>
            <p:ph type="sldNum" idx="12"/>
          </p:nvPr>
        </p:nvSpPr>
        <p:spPr>
          <a:xfrm>
            <a:off x="6553200" y="6245225"/>
            <a:ext cx="2128838" cy="471488"/>
          </a:xfrm>
        </p:spPr>
        <p:txBody>
          <a:bodyPr/>
          <a:lstStyle>
            <a:lvl1pPr>
              <a:defRPr/>
            </a:lvl1pPr>
          </a:lstStyle>
          <a:p>
            <a:fld id="{9E651D1D-EEDF-4992-AAD0-054B7FA82658}" type="slidenum">
              <a:rPr lang="en-GB" altLang="en-US"/>
              <a:pPr/>
              <a:t>‹#›</a:t>
            </a:fld>
            <a:endParaRPr lang="en-GB" altLang="en-US"/>
          </a:p>
        </p:txBody>
      </p:sp>
    </p:spTree>
    <p:extLst>
      <p:ext uri="{BB962C8B-B14F-4D97-AF65-F5344CB8AC3E}">
        <p14:creationId xmlns:p14="http://schemas.microsoft.com/office/powerpoint/2010/main" val="29994482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4838" cy="1138237"/>
          </a:xfrm>
        </p:spPr>
        <p:txBody>
          <a:bodyPr/>
          <a:lstStyle/>
          <a:p>
            <a:r>
              <a:rPr lang="en-US"/>
              <a:t>Click to edit Master title style</a:t>
            </a:r>
            <a:endParaRPr lang="en-GB"/>
          </a:p>
        </p:txBody>
      </p:sp>
      <p:sp>
        <p:nvSpPr>
          <p:cNvPr id="3" name="Text Placeholder 2"/>
          <p:cNvSpPr>
            <a:spLocks noGrp="1"/>
          </p:cNvSpPr>
          <p:nvPr>
            <p:ph type="body" sz="half" idx="1"/>
          </p:nvPr>
        </p:nvSpPr>
        <p:spPr>
          <a:xfrm>
            <a:off x="457200" y="1600200"/>
            <a:ext cx="4035425" cy="452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5025" y="1600200"/>
            <a:ext cx="4037013" cy="452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idx="10"/>
          </p:nvPr>
        </p:nvSpPr>
        <p:spPr>
          <a:xfrm>
            <a:off x="457200" y="6245225"/>
            <a:ext cx="2128838" cy="471488"/>
          </a:xfrm>
        </p:spPr>
        <p:txBody>
          <a:bodyPr/>
          <a:lstStyle>
            <a:lvl1pPr>
              <a:defRPr/>
            </a:lvl1pPr>
          </a:lstStyle>
          <a:p>
            <a:pPr>
              <a:defRPr/>
            </a:pPr>
            <a:endParaRPr lang="en-GB">
              <a:solidFill>
                <a:prstClr val="black">
                  <a:tint val="75000"/>
                </a:prstClr>
              </a:solidFill>
            </a:endParaRPr>
          </a:p>
        </p:txBody>
      </p:sp>
      <p:sp>
        <p:nvSpPr>
          <p:cNvPr id="6" name="Footer Placeholder 5"/>
          <p:cNvSpPr>
            <a:spLocks noGrp="1"/>
          </p:cNvSpPr>
          <p:nvPr>
            <p:ph type="ftr" idx="11"/>
          </p:nvPr>
        </p:nvSpPr>
        <p:spPr>
          <a:xfrm>
            <a:off x="3124200" y="6245225"/>
            <a:ext cx="2890838" cy="471488"/>
          </a:xfrm>
        </p:spPr>
        <p:txBody>
          <a:bodyPr/>
          <a:lstStyle>
            <a:lvl1pPr>
              <a:defRPr/>
            </a:lvl1pPr>
          </a:lstStyle>
          <a:p>
            <a:pPr>
              <a:defRPr/>
            </a:pPr>
            <a:endParaRPr lang="en-GB">
              <a:solidFill>
                <a:prstClr val="black">
                  <a:tint val="75000"/>
                </a:prstClr>
              </a:solidFill>
            </a:endParaRPr>
          </a:p>
        </p:txBody>
      </p:sp>
      <p:sp>
        <p:nvSpPr>
          <p:cNvPr id="7" name="Slide Number Placeholder 6"/>
          <p:cNvSpPr>
            <a:spLocks noGrp="1"/>
          </p:cNvSpPr>
          <p:nvPr>
            <p:ph type="sldNum" idx="12"/>
          </p:nvPr>
        </p:nvSpPr>
        <p:spPr>
          <a:xfrm>
            <a:off x="6553200" y="6245225"/>
            <a:ext cx="2128838" cy="471488"/>
          </a:xfrm>
        </p:spPr>
        <p:txBody>
          <a:bodyPr/>
          <a:lstStyle>
            <a:lvl1pPr>
              <a:defRPr/>
            </a:lvl1pPr>
          </a:lstStyle>
          <a:p>
            <a:fld id="{53E7C771-BDCC-4D69-A24E-D3226324CBFB}" type="slidenum">
              <a:rPr lang="en-GB" altLang="en-US"/>
              <a:pPr/>
              <a:t>‹#›</a:t>
            </a:fld>
            <a:endParaRPr lang="en-GB" altLang="en-US"/>
          </a:p>
        </p:txBody>
      </p:sp>
    </p:spTree>
    <p:extLst>
      <p:ext uri="{BB962C8B-B14F-4D97-AF65-F5344CB8AC3E}">
        <p14:creationId xmlns:p14="http://schemas.microsoft.com/office/powerpoint/2010/main" val="8131274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D8EDCFE3-EE73-4391-A891-712FCE166F7A}" type="datetime1">
              <a:rPr lang="en-GB" smtClean="0"/>
              <a:t>01/08/2024</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62B450A0-3F10-4984-88EB-A10B52E02923}" type="slidenum">
              <a:rPr lang="en-GB" smtClean="0"/>
              <a:t>‹#›</a:t>
            </a:fld>
            <a:endParaRPr lang="en-GB" dirty="0"/>
          </a:p>
        </p:txBody>
      </p:sp>
    </p:spTree>
    <p:extLst>
      <p:ext uri="{BB962C8B-B14F-4D97-AF65-F5344CB8AC3E}">
        <p14:creationId xmlns:p14="http://schemas.microsoft.com/office/powerpoint/2010/main" val="2579918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6720" cy="1143480"/>
          </a:xfrm>
        </p:spPr>
        <p:txBody>
          <a:bodyPr/>
          <a:lstStyle/>
          <a:p>
            <a:r>
              <a:rPr lang="en-US"/>
              <a:t>Click to edit Master title style</a:t>
            </a:r>
            <a:endParaRPr lang="en-GB"/>
          </a:p>
        </p:txBody>
      </p:sp>
      <p:sp>
        <p:nvSpPr>
          <p:cNvPr id="3" name="Content Placeholder 2"/>
          <p:cNvSpPr>
            <a:spLocks noGrp="1"/>
          </p:cNvSpPr>
          <p:nvPr>
            <p:ph sz="quarter" idx="1"/>
          </p:nvPr>
        </p:nvSpPr>
        <p:spPr>
          <a:xfrm>
            <a:off x="456480" y="1604329"/>
            <a:ext cx="4043520" cy="2193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638241" y="1604329"/>
            <a:ext cx="4044960" cy="2193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half" idx="3"/>
          </p:nvPr>
        </p:nvSpPr>
        <p:spPr>
          <a:xfrm>
            <a:off x="456481" y="3935934"/>
            <a:ext cx="8226720" cy="2193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Date Placeholder 5"/>
          <p:cNvSpPr>
            <a:spLocks noGrp="1"/>
          </p:cNvSpPr>
          <p:nvPr>
            <p:ph type="dt" idx="10"/>
          </p:nvPr>
        </p:nvSpPr>
        <p:spPr>
          <a:xfrm>
            <a:off x="457200" y="6246813"/>
            <a:ext cx="2127250" cy="471487"/>
          </a:xfrm>
        </p:spPr>
        <p:txBody>
          <a:bodyPr/>
          <a:lstStyle>
            <a:lvl1pPr>
              <a:defRPr/>
            </a:lvl1pPr>
          </a:lstStyle>
          <a:p>
            <a:pPr>
              <a:defRPr/>
            </a:pPr>
            <a:endParaRPr lang="en-GB">
              <a:solidFill>
                <a:prstClr val="black">
                  <a:tint val="75000"/>
                </a:prstClr>
              </a:solidFill>
            </a:endParaRPr>
          </a:p>
        </p:txBody>
      </p:sp>
      <p:sp>
        <p:nvSpPr>
          <p:cNvPr id="7" name="Footer Placeholder 6"/>
          <p:cNvSpPr>
            <a:spLocks noGrp="1"/>
          </p:cNvSpPr>
          <p:nvPr>
            <p:ph type="ftr" idx="11"/>
          </p:nvPr>
        </p:nvSpPr>
        <p:spPr>
          <a:xfrm>
            <a:off x="3127375" y="6246813"/>
            <a:ext cx="2897188" cy="471487"/>
          </a:xfrm>
        </p:spPr>
        <p:txBody>
          <a:bodyPr/>
          <a:lstStyle>
            <a:lvl1pPr>
              <a:defRPr/>
            </a:lvl1pPr>
          </a:lstStyle>
          <a:p>
            <a:pPr>
              <a:defRPr/>
            </a:pPr>
            <a:endParaRPr lang="en-GB">
              <a:solidFill>
                <a:prstClr val="black">
                  <a:tint val="75000"/>
                </a:prstClr>
              </a:solidFill>
            </a:endParaRPr>
          </a:p>
        </p:txBody>
      </p:sp>
      <p:sp>
        <p:nvSpPr>
          <p:cNvPr id="8" name="Slide Number Placeholder 7"/>
          <p:cNvSpPr>
            <a:spLocks noGrp="1"/>
          </p:cNvSpPr>
          <p:nvPr>
            <p:ph type="sldNum" idx="12"/>
          </p:nvPr>
        </p:nvSpPr>
        <p:spPr>
          <a:xfrm>
            <a:off x="6556375" y="6246813"/>
            <a:ext cx="2128838" cy="471487"/>
          </a:xfrm>
        </p:spPr>
        <p:txBody>
          <a:bodyPr/>
          <a:lstStyle>
            <a:lvl1pPr>
              <a:defRPr/>
            </a:lvl1pPr>
          </a:lstStyle>
          <a:p>
            <a:fld id="{FE53F397-54D8-410A-B9F7-BBA0AD3A52BF}" type="slidenum">
              <a:rPr lang="en-GB" altLang="en-US"/>
              <a:pPr/>
              <a:t>‹#›</a:t>
            </a:fld>
            <a:endParaRPr lang="en-GB" altLang="en-US"/>
          </a:p>
        </p:txBody>
      </p:sp>
    </p:spTree>
    <p:extLst>
      <p:ext uri="{BB962C8B-B14F-4D97-AF65-F5344CB8AC3E}">
        <p14:creationId xmlns:p14="http://schemas.microsoft.com/office/powerpoint/2010/main" val="26384158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31311E89-77E6-4B71-8D0A-23891E11EB17}" type="datetimeFigureOut">
              <a:rPr lang="en-GB">
                <a:solidFill>
                  <a:prstClr val="black">
                    <a:tint val="75000"/>
                  </a:prstClr>
                </a:solidFill>
              </a:rPr>
              <a:pPr>
                <a:defRPr/>
              </a:pPr>
              <a:t>01/08/2024</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7DC4970C-1B7E-4868-B8AE-3AFDE3687CA9}" type="slidenum">
              <a:rPr lang="en-GB" altLang="en-US"/>
              <a:pPr/>
              <a:t>‹#›</a:t>
            </a:fld>
            <a:endParaRPr lang="en-GB" altLang="en-US"/>
          </a:p>
        </p:txBody>
      </p:sp>
    </p:spTree>
    <p:extLst>
      <p:ext uri="{BB962C8B-B14F-4D97-AF65-F5344CB8AC3E}">
        <p14:creationId xmlns:p14="http://schemas.microsoft.com/office/powerpoint/2010/main" val="1239581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401CA279-9B1D-44CA-B838-48497DF5ED0F}" type="datetimeFigureOut">
              <a:rPr lang="en-GB">
                <a:solidFill>
                  <a:prstClr val="black">
                    <a:tint val="75000"/>
                  </a:prstClr>
                </a:solidFill>
              </a:rPr>
              <a:pPr>
                <a:defRPr/>
              </a:pPr>
              <a:t>01/08/2024</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5647462F-C570-42F0-BE8F-CC84D275E313}" type="slidenum">
              <a:rPr lang="en-GB" altLang="en-US"/>
              <a:pPr/>
              <a:t>‹#›</a:t>
            </a:fld>
            <a:endParaRPr lang="en-GB" altLang="en-US"/>
          </a:p>
        </p:txBody>
      </p:sp>
    </p:spTree>
    <p:extLst>
      <p:ext uri="{BB962C8B-B14F-4D97-AF65-F5344CB8AC3E}">
        <p14:creationId xmlns:p14="http://schemas.microsoft.com/office/powerpoint/2010/main" val="40599060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5EE50ADE-2386-4A83-8B13-30332647710C}" type="datetimeFigureOut">
              <a:rPr lang="en-GB">
                <a:solidFill>
                  <a:prstClr val="black">
                    <a:tint val="75000"/>
                  </a:prstClr>
                </a:solidFill>
              </a:rPr>
              <a:pPr>
                <a:defRPr/>
              </a:pPr>
              <a:t>01/08/2024</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D64A02C1-0EB9-4BCD-86D8-6BDBC03725AE}" type="slidenum">
              <a:rPr lang="en-GB" altLang="en-US"/>
              <a:pPr/>
              <a:t>‹#›</a:t>
            </a:fld>
            <a:endParaRPr lang="en-GB" altLang="en-US"/>
          </a:p>
        </p:txBody>
      </p:sp>
    </p:spTree>
    <p:extLst>
      <p:ext uri="{BB962C8B-B14F-4D97-AF65-F5344CB8AC3E}">
        <p14:creationId xmlns:p14="http://schemas.microsoft.com/office/powerpoint/2010/main" val="25744736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D68CAF01-2E62-4669-B4AE-CC3A5D2E3BA3}" type="datetimeFigureOut">
              <a:rPr lang="en-GB">
                <a:solidFill>
                  <a:prstClr val="black">
                    <a:tint val="75000"/>
                  </a:prstClr>
                </a:solidFill>
              </a:rPr>
              <a:pPr>
                <a:defRPr/>
              </a:pPr>
              <a:t>01/08/2024</a:t>
            </a:fld>
            <a:endParaRPr lang="en-GB"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31CCD92B-6D86-43DC-84C7-66F4859D1F0E}" type="slidenum">
              <a:rPr lang="en-GB" altLang="en-US"/>
              <a:pPr/>
              <a:t>‹#›</a:t>
            </a:fld>
            <a:endParaRPr lang="en-GB" altLang="en-US"/>
          </a:p>
        </p:txBody>
      </p:sp>
    </p:spTree>
    <p:extLst>
      <p:ext uri="{BB962C8B-B14F-4D97-AF65-F5344CB8AC3E}">
        <p14:creationId xmlns:p14="http://schemas.microsoft.com/office/powerpoint/2010/main" val="39507182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p:txBody>
          <a:bodyPr/>
          <a:lstStyle>
            <a:lvl1pPr>
              <a:defRPr/>
            </a:lvl1pPr>
          </a:lstStyle>
          <a:p>
            <a:pPr>
              <a:defRPr/>
            </a:pPr>
            <a:fld id="{91DF7248-2C35-4055-83DB-6E921D85FE5F}" type="datetimeFigureOut">
              <a:rPr lang="en-GB">
                <a:solidFill>
                  <a:prstClr val="black">
                    <a:tint val="75000"/>
                  </a:prstClr>
                </a:solidFill>
              </a:rPr>
              <a:pPr>
                <a:defRPr/>
              </a:pPr>
              <a:t>01/08/2024</a:t>
            </a:fld>
            <a:endParaRPr lang="en-GB"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80BDDD83-BF23-43E6-BC95-25F089CEE81B}" type="slidenum">
              <a:rPr lang="en-GB" altLang="en-US"/>
              <a:pPr/>
              <a:t>‹#›</a:t>
            </a:fld>
            <a:endParaRPr lang="en-GB" altLang="en-US"/>
          </a:p>
        </p:txBody>
      </p:sp>
    </p:spTree>
    <p:extLst>
      <p:ext uri="{BB962C8B-B14F-4D97-AF65-F5344CB8AC3E}">
        <p14:creationId xmlns:p14="http://schemas.microsoft.com/office/powerpoint/2010/main" val="3688761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9E0B2CFC-053A-40C0-AE2A-13E86ACD9FDF}" type="datetimeFigureOut">
              <a:rPr lang="en-GB">
                <a:solidFill>
                  <a:prstClr val="black">
                    <a:tint val="75000"/>
                  </a:prstClr>
                </a:solidFill>
              </a:rPr>
              <a:pPr>
                <a:defRPr/>
              </a:pPr>
              <a:t>01/08/2024</a:t>
            </a:fld>
            <a:endParaRPr lang="en-GB"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571F0077-1586-484D-9959-A9A918D5AFC8}" type="slidenum">
              <a:rPr lang="en-GB" altLang="en-US"/>
              <a:pPr/>
              <a:t>‹#›</a:t>
            </a:fld>
            <a:endParaRPr lang="en-GB" altLang="en-US"/>
          </a:p>
        </p:txBody>
      </p:sp>
    </p:spTree>
    <p:extLst>
      <p:ext uri="{BB962C8B-B14F-4D97-AF65-F5344CB8AC3E}">
        <p14:creationId xmlns:p14="http://schemas.microsoft.com/office/powerpoint/2010/main" val="6977518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32A3969-5350-404C-BE43-1CE0A83F43B9}" type="datetimeFigureOut">
              <a:rPr lang="en-GB">
                <a:solidFill>
                  <a:prstClr val="black">
                    <a:tint val="75000"/>
                  </a:prstClr>
                </a:solidFill>
              </a:rPr>
              <a:pPr>
                <a:defRPr/>
              </a:pPr>
              <a:t>01/08/2024</a:t>
            </a:fld>
            <a:endParaRPr lang="en-GB" dirty="0">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5772A369-8D47-4C70-9091-B3C2CD147BAA}" type="slidenum">
              <a:rPr lang="en-GB" altLang="en-US"/>
              <a:pPr/>
              <a:t>‹#›</a:t>
            </a:fld>
            <a:endParaRPr lang="en-GB" altLang="en-US"/>
          </a:p>
        </p:txBody>
      </p:sp>
    </p:spTree>
    <p:extLst>
      <p:ext uri="{BB962C8B-B14F-4D97-AF65-F5344CB8AC3E}">
        <p14:creationId xmlns:p14="http://schemas.microsoft.com/office/powerpoint/2010/main" val="385949924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A352D7FF-3E12-491F-BD0D-9ACE733EFD2F}" type="datetimeFigureOut">
              <a:rPr lang="en-GB">
                <a:solidFill>
                  <a:prstClr val="black">
                    <a:tint val="75000"/>
                  </a:prstClr>
                </a:solidFill>
              </a:rPr>
              <a:pPr>
                <a:defRPr/>
              </a:pPr>
              <a:t>01/08/2024</a:t>
            </a:fld>
            <a:endParaRPr lang="en-GB"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434BD8BC-EA30-4E41-B367-549EE1923515}" type="slidenum">
              <a:rPr lang="en-GB" altLang="en-US"/>
              <a:pPr/>
              <a:t>‹#›</a:t>
            </a:fld>
            <a:endParaRPr lang="en-GB" altLang="en-US"/>
          </a:p>
        </p:txBody>
      </p:sp>
    </p:spTree>
    <p:extLst>
      <p:ext uri="{BB962C8B-B14F-4D97-AF65-F5344CB8AC3E}">
        <p14:creationId xmlns:p14="http://schemas.microsoft.com/office/powerpoint/2010/main" val="29345538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BDD1A1A3-B9AA-4ED3-A7F8-ECFCDAB0C383}" type="datetimeFigureOut">
              <a:rPr lang="en-GB">
                <a:solidFill>
                  <a:prstClr val="black">
                    <a:tint val="75000"/>
                  </a:prstClr>
                </a:solidFill>
              </a:rPr>
              <a:pPr>
                <a:defRPr/>
              </a:pPr>
              <a:t>01/08/2024</a:t>
            </a:fld>
            <a:endParaRPr lang="en-GB"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6940513F-1B65-4B8F-B524-EAA18F6D683E}" type="slidenum">
              <a:rPr lang="en-GB" altLang="en-US"/>
              <a:pPr/>
              <a:t>‹#›</a:t>
            </a:fld>
            <a:endParaRPr lang="en-GB" altLang="en-US"/>
          </a:p>
        </p:txBody>
      </p:sp>
    </p:spTree>
    <p:extLst>
      <p:ext uri="{BB962C8B-B14F-4D97-AF65-F5344CB8AC3E}">
        <p14:creationId xmlns:p14="http://schemas.microsoft.com/office/powerpoint/2010/main" val="31205450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CF9A7914-808C-4373-96B5-AC484CBC7853}" type="datetime1">
              <a:rPr lang="en-GB" smtClean="0"/>
              <a:t>01/08/2024</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62B450A0-3F10-4984-88EB-A10B52E02923}" type="slidenum">
              <a:rPr lang="en-GB" smtClean="0"/>
              <a:t>‹#›</a:t>
            </a:fld>
            <a:endParaRPr lang="en-GB" dirty="0"/>
          </a:p>
        </p:txBody>
      </p:sp>
    </p:spTree>
    <p:extLst>
      <p:ext uri="{BB962C8B-B14F-4D97-AF65-F5344CB8AC3E}">
        <p14:creationId xmlns:p14="http://schemas.microsoft.com/office/powerpoint/2010/main" val="327207231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0794B15A-0C5C-4F4F-B233-B9325C52F9E6}" type="datetimeFigureOut">
              <a:rPr lang="en-GB">
                <a:solidFill>
                  <a:prstClr val="black">
                    <a:tint val="75000"/>
                  </a:prstClr>
                </a:solidFill>
              </a:rPr>
              <a:pPr>
                <a:defRPr/>
              </a:pPr>
              <a:t>01/08/2024</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407B03D-0A5C-4628-9029-1A3B72C6E088}" type="slidenum">
              <a:rPr lang="en-GB" altLang="en-US"/>
              <a:pPr/>
              <a:t>‹#›</a:t>
            </a:fld>
            <a:endParaRPr lang="en-GB" altLang="en-US"/>
          </a:p>
        </p:txBody>
      </p:sp>
    </p:spTree>
    <p:extLst>
      <p:ext uri="{BB962C8B-B14F-4D97-AF65-F5344CB8AC3E}">
        <p14:creationId xmlns:p14="http://schemas.microsoft.com/office/powerpoint/2010/main" val="295343293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93FB4F0B-ED7E-4B9E-8CBA-558F6CBADBBD}" type="datetimeFigureOut">
              <a:rPr lang="en-GB">
                <a:solidFill>
                  <a:prstClr val="black">
                    <a:tint val="75000"/>
                  </a:prstClr>
                </a:solidFill>
              </a:rPr>
              <a:pPr>
                <a:defRPr/>
              </a:pPr>
              <a:t>01/08/2024</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2E1C3048-6B64-4492-A431-FA66A8A2FBBA}" type="slidenum">
              <a:rPr lang="en-GB" altLang="en-US"/>
              <a:pPr/>
              <a:t>‹#›</a:t>
            </a:fld>
            <a:endParaRPr lang="en-GB" altLang="en-US"/>
          </a:p>
        </p:txBody>
      </p:sp>
    </p:spTree>
    <p:extLst>
      <p:ext uri="{BB962C8B-B14F-4D97-AF65-F5344CB8AC3E}">
        <p14:creationId xmlns:p14="http://schemas.microsoft.com/office/powerpoint/2010/main" val="292890148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4838" cy="1138237"/>
          </a:xfrm>
        </p:spPr>
        <p:txBody>
          <a:bodyPr/>
          <a:lstStyle/>
          <a:p>
            <a:r>
              <a:rPr lang="en-US"/>
              <a:t>Click to edit Master title style</a:t>
            </a:r>
            <a:endParaRPr lang="en-GB"/>
          </a:p>
        </p:txBody>
      </p:sp>
      <p:sp>
        <p:nvSpPr>
          <p:cNvPr id="3" name="Text Placeholder 2"/>
          <p:cNvSpPr>
            <a:spLocks noGrp="1"/>
          </p:cNvSpPr>
          <p:nvPr>
            <p:ph type="body" sz="half" idx="1"/>
          </p:nvPr>
        </p:nvSpPr>
        <p:spPr>
          <a:xfrm>
            <a:off x="457200" y="1600200"/>
            <a:ext cx="4035425" cy="452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645025" y="1600200"/>
            <a:ext cx="4037013" cy="218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4645025" y="3937000"/>
            <a:ext cx="4037013" cy="218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Date Placeholder 5"/>
          <p:cNvSpPr>
            <a:spLocks noGrp="1"/>
          </p:cNvSpPr>
          <p:nvPr>
            <p:ph type="dt" idx="10"/>
          </p:nvPr>
        </p:nvSpPr>
        <p:spPr>
          <a:xfrm>
            <a:off x="457200" y="6245225"/>
            <a:ext cx="2128838" cy="471488"/>
          </a:xfrm>
        </p:spPr>
        <p:txBody>
          <a:bodyPr/>
          <a:lstStyle>
            <a:lvl1pPr>
              <a:defRPr/>
            </a:lvl1pPr>
          </a:lstStyle>
          <a:p>
            <a:pPr>
              <a:defRPr/>
            </a:pPr>
            <a:endParaRPr lang="en-GB">
              <a:solidFill>
                <a:prstClr val="black">
                  <a:tint val="75000"/>
                </a:prstClr>
              </a:solidFill>
            </a:endParaRPr>
          </a:p>
        </p:txBody>
      </p:sp>
      <p:sp>
        <p:nvSpPr>
          <p:cNvPr id="7" name="Footer Placeholder 6"/>
          <p:cNvSpPr>
            <a:spLocks noGrp="1"/>
          </p:cNvSpPr>
          <p:nvPr>
            <p:ph type="ftr" idx="11"/>
          </p:nvPr>
        </p:nvSpPr>
        <p:spPr>
          <a:xfrm>
            <a:off x="3124200" y="6245225"/>
            <a:ext cx="2890838" cy="471488"/>
          </a:xfrm>
        </p:spPr>
        <p:txBody>
          <a:bodyPr/>
          <a:lstStyle>
            <a:lvl1pPr>
              <a:defRPr/>
            </a:lvl1pPr>
          </a:lstStyle>
          <a:p>
            <a:pPr>
              <a:defRPr/>
            </a:pPr>
            <a:endParaRPr lang="en-GB">
              <a:solidFill>
                <a:prstClr val="black">
                  <a:tint val="75000"/>
                </a:prstClr>
              </a:solidFill>
            </a:endParaRPr>
          </a:p>
        </p:txBody>
      </p:sp>
      <p:sp>
        <p:nvSpPr>
          <p:cNvPr id="8" name="Slide Number Placeholder 7"/>
          <p:cNvSpPr>
            <a:spLocks noGrp="1"/>
          </p:cNvSpPr>
          <p:nvPr>
            <p:ph type="sldNum" idx="12"/>
          </p:nvPr>
        </p:nvSpPr>
        <p:spPr>
          <a:xfrm>
            <a:off x="6553200" y="6245225"/>
            <a:ext cx="2128838" cy="471488"/>
          </a:xfrm>
        </p:spPr>
        <p:txBody>
          <a:bodyPr/>
          <a:lstStyle>
            <a:lvl1pPr>
              <a:defRPr/>
            </a:lvl1pPr>
          </a:lstStyle>
          <a:p>
            <a:fld id="{490D04C5-FFD8-4D51-B681-0AE3829F362E}" type="slidenum">
              <a:rPr lang="en-GB" altLang="en-US"/>
              <a:pPr/>
              <a:t>‹#›</a:t>
            </a:fld>
            <a:endParaRPr lang="en-GB" altLang="en-US"/>
          </a:p>
        </p:txBody>
      </p:sp>
    </p:spTree>
    <p:extLst>
      <p:ext uri="{BB962C8B-B14F-4D97-AF65-F5344CB8AC3E}">
        <p14:creationId xmlns:p14="http://schemas.microsoft.com/office/powerpoint/2010/main" val="46679721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4838" cy="1138237"/>
          </a:xfrm>
        </p:spPr>
        <p:txBody>
          <a:bodyPr/>
          <a:lstStyle/>
          <a:p>
            <a:r>
              <a:rPr lang="en-US"/>
              <a:t>Click to edit Master title style</a:t>
            </a:r>
            <a:endParaRPr lang="en-GB"/>
          </a:p>
        </p:txBody>
      </p:sp>
      <p:sp>
        <p:nvSpPr>
          <p:cNvPr id="3" name="Date Placeholder 2"/>
          <p:cNvSpPr>
            <a:spLocks noGrp="1"/>
          </p:cNvSpPr>
          <p:nvPr>
            <p:ph type="dt" idx="10"/>
          </p:nvPr>
        </p:nvSpPr>
        <p:spPr>
          <a:xfrm>
            <a:off x="457200" y="6245225"/>
            <a:ext cx="2128838" cy="471488"/>
          </a:xfrm>
        </p:spPr>
        <p:txBody>
          <a:bodyPr/>
          <a:lstStyle>
            <a:lvl1pPr>
              <a:defRPr/>
            </a:lvl1pPr>
          </a:lstStyle>
          <a:p>
            <a:pPr>
              <a:defRPr/>
            </a:pPr>
            <a:endParaRPr lang="en-GB">
              <a:solidFill>
                <a:prstClr val="black">
                  <a:tint val="75000"/>
                </a:prstClr>
              </a:solidFill>
            </a:endParaRPr>
          </a:p>
        </p:txBody>
      </p:sp>
      <p:sp>
        <p:nvSpPr>
          <p:cNvPr id="4" name="Footer Placeholder 3"/>
          <p:cNvSpPr>
            <a:spLocks noGrp="1"/>
          </p:cNvSpPr>
          <p:nvPr>
            <p:ph type="ftr" idx="11"/>
          </p:nvPr>
        </p:nvSpPr>
        <p:spPr>
          <a:xfrm>
            <a:off x="3124200" y="6245225"/>
            <a:ext cx="2890838" cy="471488"/>
          </a:xfrm>
        </p:spPr>
        <p:txBody>
          <a:bodyPr/>
          <a:lstStyle>
            <a:lvl1pPr>
              <a:defRPr/>
            </a:lvl1pPr>
          </a:lstStyle>
          <a:p>
            <a:pPr>
              <a:defRPr/>
            </a:pPr>
            <a:endParaRPr lang="en-GB">
              <a:solidFill>
                <a:prstClr val="black">
                  <a:tint val="75000"/>
                </a:prstClr>
              </a:solidFill>
            </a:endParaRPr>
          </a:p>
        </p:txBody>
      </p:sp>
      <p:sp>
        <p:nvSpPr>
          <p:cNvPr id="5" name="Slide Number Placeholder 4"/>
          <p:cNvSpPr>
            <a:spLocks noGrp="1"/>
          </p:cNvSpPr>
          <p:nvPr>
            <p:ph type="sldNum" idx="12"/>
          </p:nvPr>
        </p:nvSpPr>
        <p:spPr>
          <a:xfrm>
            <a:off x="6553200" y="6245225"/>
            <a:ext cx="2128838" cy="471488"/>
          </a:xfrm>
        </p:spPr>
        <p:txBody>
          <a:bodyPr/>
          <a:lstStyle>
            <a:lvl1pPr>
              <a:defRPr/>
            </a:lvl1pPr>
          </a:lstStyle>
          <a:p>
            <a:fld id="{9E651D1D-EEDF-4992-AAD0-054B7FA82658}" type="slidenum">
              <a:rPr lang="en-GB" altLang="en-US"/>
              <a:pPr/>
              <a:t>‹#›</a:t>
            </a:fld>
            <a:endParaRPr lang="en-GB" altLang="en-US"/>
          </a:p>
        </p:txBody>
      </p:sp>
    </p:spTree>
    <p:extLst>
      <p:ext uri="{BB962C8B-B14F-4D97-AF65-F5344CB8AC3E}">
        <p14:creationId xmlns:p14="http://schemas.microsoft.com/office/powerpoint/2010/main" val="319664738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4838" cy="1138237"/>
          </a:xfrm>
        </p:spPr>
        <p:txBody>
          <a:bodyPr/>
          <a:lstStyle/>
          <a:p>
            <a:r>
              <a:rPr lang="en-US"/>
              <a:t>Click to edit Master title style</a:t>
            </a:r>
            <a:endParaRPr lang="en-GB"/>
          </a:p>
        </p:txBody>
      </p:sp>
      <p:sp>
        <p:nvSpPr>
          <p:cNvPr id="3" name="Text Placeholder 2"/>
          <p:cNvSpPr>
            <a:spLocks noGrp="1"/>
          </p:cNvSpPr>
          <p:nvPr>
            <p:ph type="body" sz="half" idx="1"/>
          </p:nvPr>
        </p:nvSpPr>
        <p:spPr>
          <a:xfrm>
            <a:off x="457200" y="1600200"/>
            <a:ext cx="4035425" cy="452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5025" y="1600200"/>
            <a:ext cx="4037013" cy="452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idx="10"/>
          </p:nvPr>
        </p:nvSpPr>
        <p:spPr>
          <a:xfrm>
            <a:off x="457200" y="6245225"/>
            <a:ext cx="2128838" cy="471488"/>
          </a:xfrm>
        </p:spPr>
        <p:txBody>
          <a:bodyPr/>
          <a:lstStyle>
            <a:lvl1pPr>
              <a:defRPr/>
            </a:lvl1pPr>
          </a:lstStyle>
          <a:p>
            <a:pPr>
              <a:defRPr/>
            </a:pPr>
            <a:endParaRPr lang="en-GB">
              <a:solidFill>
                <a:prstClr val="black">
                  <a:tint val="75000"/>
                </a:prstClr>
              </a:solidFill>
            </a:endParaRPr>
          </a:p>
        </p:txBody>
      </p:sp>
      <p:sp>
        <p:nvSpPr>
          <p:cNvPr id="6" name="Footer Placeholder 5"/>
          <p:cNvSpPr>
            <a:spLocks noGrp="1"/>
          </p:cNvSpPr>
          <p:nvPr>
            <p:ph type="ftr" idx="11"/>
          </p:nvPr>
        </p:nvSpPr>
        <p:spPr>
          <a:xfrm>
            <a:off x="3124200" y="6245225"/>
            <a:ext cx="2890838" cy="471488"/>
          </a:xfrm>
        </p:spPr>
        <p:txBody>
          <a:bodyPr/>
          <a:lstStyle>
            <a:lvl1pPr>
              <a:defRPr/>
            </a:lvl1pPr>
          </a:lstStyle>
          <a:p>
            <a:pPr>
              <a:defRPr/>
            </a:pPr>
            <a:endParaRPr lang="en-GB">
              <a:solidFill>
                <a:prstClr val="black">
                  <a:tint val="75000"/>
                </a:prstClr>
              </a:solidFill>
            </a:endParaRPr>
          </a:p>
        </p:txBody>
      </p:sp>
      <p:sp>
        <p:nvSpPr>
          <p:cNvPr id="7" name="Slide Number Placeholder 6"/>
          <p:cNvSpPr>
            <a:spLocks noGrp="1"/>
          </p:cNvSpPr>
          <p:nvPr>
            <p:ph type="sldNum" idx="12"/>
          </p:nvPr>
        </p:nvSpPr>
        <p:spPr>
          <a:xfrm>
            <a:off x="6553200" y="6245225"/>
            <a:ext cx="2128838" cy="471488"/>
          </a:xfrm>
        </p:spPr>
        <p:txBody>
          <a:bodyPr/>
          <a:lstStyle>
            <a:lvl1pPr>
              <a:defRPr/>
            </a:lvl1pPr>
          </a:lstStyle>
          <a:p>
            <a:fld id="{53E7C771-BDCC-4D69-A24E-D3226324CBFB}" type="slidenum">
              <a:rPr lang="en-GB" altLang="en-US"/>
              <a:pPr/>
              <a:t>‹#›</a:t>
            </a:fld>
            <a:endParaRPr lang="en-GB" altLang="en-US"/>
          </a:p>
        </p:txBody>
      </p:sp>
    </p:spTree>
    <p:extLst>
      <p:ext uri="{BB962C8B-B14F-4D97-AF65-F5344CB8AC3E}">
        <p14:creationId xmlns:p14="http://schemas.microsoft.com/office/powerpoint/2010/main" val="7721743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6720" cy="1143480"/>
          </a:xfrm>
        </p:spPr>
        <p:txBody>
          <a:bodyPr/>
          <a:lstStyle/>
          <a:p>
            <a:r>
              <a:rPr lang="en-US"/>
              <a:t>Click to edit Master title style</a:t>
            </a:r>
            <a:endParaRPr lang="en-GB"/>
          </a:p>
        </p:txBody>
      </p:sp>
      <p:sp>
        <p:nvSpPr>
          <p:cNvPr id="3" name="Content Placeholder 2"/>
          <p:cNvSpPr>
            <a:spLocks noGrp="1"/>
          </p:cNvSpPr>
          <p:nvPr>
            <p:ph sz="quarter" idx="1"/>
          </p:nvPr>
        </p:nvSpPr>
        <p:spPr>
          <a:xfrm>
            <a:off x="456480" y="1604329"/>
            <a:ext cx="4043520" cy="2193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638241" y="1604329"/>
            <a:ext cx="4044960" cy="2193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half" idx="3"/>
          </p:nvPr>
        </p:nvSpPr>
        <p:spPr>
          <a:xfrm>
            <a:off x="456481" y="3935934"/>
            <a:ext cx="8226720" cy="2193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Date Placeholder 5"/>
          <p:cNvSpPr>
            <a:spLocks noGrp="1"/>
          </p:cNvSpPr>
          <p:nvPr>
            <p:ph type="dt" idx="10"/>
          </p:nvPr>
        </p:nvSpPr>
        <p:spPr>
          <a:xfrm>
            <a:off x="457200" y="6246813"/>
            <a:ext cx="2127250" cy="471487"/>
          </a:xfrm>
        </p:spPr>
        <p:txBody>
          <a:bodyPr/>
          <a:lstStyle>
            <a:lvl1pPr>
              <a:defRPr/>
            </a:lvl1pPr>
          </a:lstStyle>
          <a:p>
            <a:pPr>
              <a:defRPr/>
            </a:pPr>
            <a:endParaRPr lang="en-GB">
              <a:solidFill>
                <a:prstClr val="black">
                  <a:tint val="75000"/>
                </a:prstClr>
              </a:solidFill>
            </a:endParaRPr>
          </a:p>
        </p:txBody>
      </p:sp>
      <p:sp>
        <p:nvSpPr>
          <p:cNvPr id="7" name="Footer Placeholder 6"/>
          <p:cNvSpPr>
            <a:spLocks noGrp="1"/>
          </p:cNvSpPr>
          <p:nvPr>
            <p:ph type="ftr" idx="11"/>
          </p:nvPr>
        </p:nvSpPr>
        <p:spPr>
          <a:xfrm>
            <a:off x="3127375" y="6246813"/>
            <a:ext cx="2897188" cy="471487"/>
          </a:xfrm>
        </p:spPr>
        <p:txBody>
          <a:bodyPr/>
          <a:lstStyle>
            <a:lvl1pPr>
              <a:defRPr/>
            </a:lvl1pPr>
          </a:lstStyle>
          <a:p>
            <a:pPr>
              <a:defRPr/>
            </a:pPr>
            <a:endParaRPr lang="en-GB">
              <a:solidFill>
                <a:prstClr val="black">
                  <a:tint val="75000"/>
                </a:prstClr>
              </a:solidFill>
            </a:endParaRPr>
          </a:p>
        </p:txBody>
      </p:sp>
      <p:sp>
        <p:nvSpPr>
          <p:cNvPr id="8" name="Slide Number Placeholder 7"/>
          <p:cNvSpPr>
            <a:spLocks noGrp="1"/>
          </p:cNvSpPr>
          <p:nvPr>
            <p:ph type="sldNum" idx="12"/>
          </p:nvPr>
        </p:nvSpPr>
        <p:spPr>
          <a:xfrm>
            <a:off x="6556375" y="6246813"/>
            <a:ext cx="2128838" cy="471487"/>
          </a:xfrm>
        </p:spPr>
        <p:txBody>
          <a:bodyPr/>
          <a:lstStyle>
            <a:lvl1pPr>
              <a:defRPr/>
            </a:lvl1pPr>
          </a:lstStyle>
          <a:p>
            <a:fld id="{FE53F397-54D8-410A-B9F7-BBA0AD3A52BF}" type="slidenum">
              <a:rPr lang="en-GB" altLang="en-US"/>
              <a:pPr/>
              <a:t>‹#›</a:t>
            </a:fld>
            <a:endParaRPr lang="en-GB" altLang="en-US"/>
          </a:p>
        </p:txBody>
      </p:sp>
    </p:spTree>
    <p:extLst>
      <p:ext uri="{BB962C8B-B14F-4D97-AF65-F5344CB8AC3E}">
        <p14:creationId xmlns:p14="http://schemas.microsoft.com/office/powerpoint/2010/main" val="159427841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3DF89B4-E319-48C8-B1E5-D99F010895BC}" type="datetimeFigureOut">
              <a:rPr lang="en-GB" smtClean="0">
                <a:solidFill>
                  <a:prstClr val="black">
                    <a:tint val="75000"/>
                  </a:prstClr>
                </a:solidFill>
              </a:rPr>
              <a:pPr/>
              <a:t>01/08/2024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7C58D15-0A20-4440-98A4-F229674A92A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5853277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3DF89B4-E319-48C8-B1E5-D99F010895BC}" type="datetimeFigureOut">
              <a:rPr lang="en-GB" smtClean="0">
                <a:solidFill>
                  <a:prstClr val="black">
                    <a:tint val="75000"/>
                  </a:prstClr>
                </a:solidFill>
              </a:rPr>
              <a:pPr/>
              <a:t>01/08/2024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7C58D15-0A20-4440-98A4-F229674A92A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6766190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3DF89B4-E319-48C8-B1E5-D99F010895BC}" type="datetimeFigureOut">
              <a:rPr lang="en-GB" smtClean="0">
                <a:solidFill>
                  <a:prstClr val="black">
                    <a:tint val="75000"/>
                  </a:prstClr>
                </a:solidFill>
              </a:rPr>
              <a:pPr/>
              <a:t>01/08/2024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7C58D15-0A20-4440-98A4-F229674A92A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3419705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3DF89B4-E319-48C8-B1E5-D99F010895BC}" type="datetimeFigureOut">
              <a:rPr lang="en-GB" smtClean="0">
                <a:solidFill>
                  <a:prstClr val="black">
                    <a:tint val="75000"/>
                  </a:prstClr>
                </a:solidFill>
              </a:rPr>
              <a:pPr/>
              <a:t>01/08/2024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27C58D15-0A20-4440-98A4-F229674A92A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324280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AAF3A540-0AB4-43D9-8C93-F26D28794314}" type="datetime1">
              <a:rPr lang="en-GB" smtClean="0"/>
              <a:t>01/08/2024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2B450A0-3F10-4984-88EB-A10B52E02923}" type="slidenum">
              <a:rPr lang="en-GB" smtClean="0"/>
              <a:t>‹#›</a:t>
            </a:fld>
            <a:endParaRPr lang="en-GB" dirty="0"/>
          </a:p>
        </p:txBody>
      </p:sp>
    </p:spTree>
    <p:extLst>
      <p:ext uri="{BB962C8B-B14F-4D97-AF65-F5344CB8AC3E}">
        <p14:creationId xmlns:p14="http://schemas.microsoft.com/office/powerpoint/2010/main" val="206719123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3DF89B4-E319-48C8-B1E5-D99F010895BC}" type="datetimeFigureOut">
              <a:rPr lang="en-GB" smtClean="0">
                <a:solidFill>
                  <a:prstClr val="black">
                    <a:tint val="75000"/>
                  </a:prstClr>
                </a:solidFill>
              </a:rPr>
              <a:pPr/>
              <a:t>01/08/2024</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27C58D15-0A20-4440-98A4-F229674A92A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5514944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3DF89B4-E319-48C8-B1E5-D99F010895BC}" type="datetimeFigureOut">
              <a:rPr lang="en-GB" smtClean="0">
                <a:solidFill>
                  <a:prstClr val="black">
                    <a:tint val="75000"/>
                  </a:prstClr>
                </a:solidFill>
              </a:rPr>
              <a:pPr/>
              <a:t>01/08/2024</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27C58D15-0A20-4440-98A4-F229674A92A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9438893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DF89B4-E319-48C8-B1E5-D99F010895BC}" type="datetimeFigureOut">
              <a:rPr lang="en-GB" smtClean="0">
                <a:solidFill>
                  <a:prstClr val="black">
                    <a:tint val="75000"/>
                  </a:prstClr>
                </a:solidFill>
              </a:rPr>
              <a:pPr/>
              <a:t>01/08/2024</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27C58D15-0A20-4440-98A4-F229674A92A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9110719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3DF89B4-E319-48C8-B1E5-D99F010895BC}" type="datetimeFigureOut">
              <a:rPr lang="en-GB" smtClean="0">
                <a:solidFill>
                  <a:prstClr val="black">
                    <a:tint val="75000"/>
                  </a:prstClr>
                </a:solidFill>
              </a:rPr>
              <a:pPr/>
              <a:t>01/08/2024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27C58D15-0A20-4440-98A4-F229674A92A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530610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3DF89B4-E319-48C8-B1E5-D99F010895BC}" type="datetimeFigureOut">
              <a:rPr lang="en-GB" smtClean="0">
                <a:solidFill>
                  <a:prstClr val="black">
                    <a:tint val="75000"/>
                  </a:prstClr>
                </a:solidFill>
              </a:rPr>
              <a:pPr/>
              <a:t>01/08/2024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27C58D15-0A20-4440-98A4-F229674A92A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4259208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3DF89B4-E319-48C8-B1E5-D99F010895BC}" type="datetimeFigureOut">
              <a:rPr lang="en-GB" smtClean="0">
                <a:solidFill>
                  <a:prstClr val="black">
                    <a:tint val="75000"/>
                  </a:prstClr>
                </a:solidFill>
              </a:rPr>
              <a:pPr/>
              <a:t>01/08/2024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7C58D15-0A20-4440-98A4-F229674A92A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7566978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3DF89B4-E319-48C8-B1E5-D99F010895BC}" type="datetimeFigureOut">
              <a:rPr lang="en-GB" smtClean="0">
                <a:solidFill>
                  <a:prstClr val="black">
                    <a:tint val="75000"/>
                  </a:prstClr>
                </a:solidFill>
              </a:rPr>
              <a:pPr/>
              <a:t>01/08/2024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7C58D15-0A20-4440-98A4-F229674A92A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6774538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1" y="274642"/>
            <a:ext cx="8224838" cy="1138237"/>
          </a:xfrm>
        </p:spPr>
        <p:txBody>
          <a:bodyPr/>
          <a:lstStyle/>
          <a:p>
            <a:r>
              <a:rPr lang="en-US"/>
              <a:t>Click to edit Master title style</a:t>
            </a:r>
            <a:endParaRPr lang="en-GB"/>
          </a:p>
        </p:txBody>
      </p:sp>
      <p:sp>
        <p:nvSpPr>
          <p:cNvPr id="3" name="Date Placeholder 2"/>
          <p:cNvSpPr>
            <a:spLocks noGrp="1"/>
          </p:cNvSpPr>
          <p:nvPr>
            <p:ph type="dt" idx="10"/>
          </p:nvPr>
        </p:nvSpPr>
        <p:spPr>
          <a:xfrm>
            <a:off x="457201" y="6245225"/>
            <a:ext cx="2128838" cy="471488"/>
          </a:xfrm>
        </p:spPr>
        <p:txBody>
          <a:bodyPr/>
          <a:lstStyle>
            <a:lvl1pPr>
              <a:defRPr/>
            </a:lvl1pPr>
          </a:lstStyle>
          <a:p>
            <a:pPr>
              <a:defRPr/>
            </a:pPr>
            <a:endParaRPr lang="en-GB">
              <a:solidFill>
                <a:prstClr val="black">
                  <a:tint val="75000"/>
                </a:prstClr>
              </a:solidFill>
            </a:endParaRPr>
          </a:p>
        </p:txBody>
      </p:sp>
      <p:sp>
        <p:nvSpPr>
          <p:cNvPr id="4" name="Footer Placeholder 3"/>
          <p:cNvSpPr>
            <a:spLocks noGrp="1"/>
          </p:cNvSpPr>
          <p:nvPr>
            <p:ph type="ftr" idx="11"/>
          </p:nvPr>
        </p:nvSpPr>
        <p:spPr>
          <a:xfrm>
            <a:off x="3124201" y="6245225"/>
            <a:ext cx="2890838" cy="471488"/>
          </a:xfrm>
        </p:spPr>
        <p:txBody>
          <a:bodyPr/>
          <a:lstStyle>
            <a:lvl1pPr>
              <a:defRPr/>
            </a:lvl1pPr>
          </a:lstStyle>
          <a:p>
            <a:pPr>
              <a:defRPr/>
            </a:pPr>
            <a:endParaRPr lang="en-GB">
              <a:solidFill>
                <a:prstClr val="black">
                  <a:tint val="75000"/>
                </a:prstClr>
              </a:solidFill>
            </a:endParaRPr>
          </a:p>
        </p:txBody>
      </p:sp>
      <p:sp>
        <p:nvSpPr>
          <p:cNvPr id="5" name="Slide Number Placeholder 4"/>
          <p:cNvSpPr>
            <a:spLocks noGrp="1"/>
          </p:cNvSpPr>
          <p:nvPr>
            <p:ph type="sldNum" idx="12"/>
          </p:nvPr>
        </p:nvSpPr>
        <p:spPr>
          <a:xfrm>
            <a:off x="6553201" y="6245225"/>
            <a:ext cx="2128838" cy="471488"/>
          </a:xfrm>
        </p:spPr>
        <p:txBody>
          <a:bodyPr/>
          <a:lstStyle>
            <a:lvl1pPr>
              <a:defRPr/>
            </a:lvl1pPr>
          </a:lstStyle>
          <a:p>
            <a:pPr>
              <a:defRPr/>
            </a:pPr>
            <a:fld id="{AFBCB69E-205E-43E1-A77E-C63EAF8BA70D}" type="slidenum">
              <a:rPr lang="en-GB" altLang="en-US">
                <a:solidFill>
                  <a:prstClr val="black">
                    <a:tint val="75000"/>
                  </a:prstClr>
                </a:solidFill>
              </a:rPr>
              <a:pPr>
                <a:defRPr/>
              </a:pPr>
              <a:t>‹#›</a:t>
            </a:fld>
            <a:endParaRPr lang="en-GB" altLang="en-US">
              <a:solidFill>
                <a:prstClr val="black">
                  <a:tint val="75000"/>
                </a:prstClr>
              </a:solidFill>
            </a:endParaRPr>
          </a:p>
        </p:txBody>
      </p:sp>
    </p:spTree>
    <p:extLst>
      <p:ext uri="{BB962C8B-B14F-4D97-AF65-F5344CB8AC3E}">
        <p14:creationId xmlns:p14="http://schemas.microsoft.com/office/powerpoint/2010/main" val="423077724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1" y="274642"/>
            <a:ext cx="8224838" cy="1138237"/>
          </a:xfrm>
        </p:spPr>
        <p:txBody>
          <a:bodyPr/>
          <a:lstStyle/>
          <a:p>
            <a:r>
              <a:rPr lang="en-US"/>
              <a:t>Click to edit Master title style</a:t>
            </a:r>
            <a:endParaRPr lang="en-GB"/>
          </a:p>
        </p:txBody>
      </p:sp>
      <p:sp>
        <p:nvSpPr>
          <p:cNvPr id="3" name="Text Placeholder 2"/>
          <p:cNvSpPr>
            <a:spLocks noGrp="1"/>
          </p:cNvSpPr>
          <p:nvPr>
            <p:ph type="body" sz="half" idx="1"/>
          </p:nvPr>
        </p:nvSpPr>
        <p:spPr>
          <a:xfrm>
            <a:off x="457202" y="1600200"/>
            <a:ext cx="4035425" cy="452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5025" y="1600200"/>
            <a:ext cx="4037013" cy="452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idx="10"/>
          </p:nvPr>
        </p:nvSpPr>
        <p:spPr>
          <a:xfrm>
            <a:off x="457201" y="6245225"/>
            <a:ext cx="2128838" cy="471488"/>
          </a:xfrm>
        </p:spPr>
        <p:txBody>
          <a:bodyPr/>
          <a:lstStyle>
            <a:lvl1pPr>
              <a:defRPr/>
            </a:lvl1pPr>
          </a:lstStyle>
          <a:p>
            <a:pPr>
              <a:defRPr/>
            </a:pPr>
            <a:endParaRPr lang="en-GB">
              <a:solidFill>
                <a:prstClr val="black">
                  <a:tint val="75000"/>
                </a:prstClr>
              </a:solidFill>
            </a:endParaRPr>
          </a:p>
        </p:txBody>
      </p:sp>
      <p:sp>
        <p:nvSpPr>
          <p:cNvPr id="6" name="Footer Placeholder 5"/>
          <p:cNvSpPr>
            <a:spLocks noGrp="1"/>
          </p:cNvSpPr>
          <p:nvPr>
            <p:ph type="ftr" idx="11"/>
          </p:nvPr>
        </p:nvSpPr>
        <p:spPr>
          <a:xfrm>
            <a:off x="3124201" y="6245225"/>
            <a:ext cx="2890838" cy="471488"/>
          </a:xfrm>
        </p:spPr>
        <p:txBody>
          <a:bodyPr/>
          <a:lstStyle>
            <a:lvl1pPr>
              <a:defRPr/>
            </a:lvl1pPr>
          </a:lstStyle>
          <a:p>
            <a:pPr>
              <a:defRPr/>
            </a:pPr>
            <a:endParaRPr lang="en-GB">
              <a:solidFill>
                <a:prstClr val="black">
                  <a:tint val="75000"/>
                </a:prstClr>
              </a:solidFill>
            </a:endParaRPr>
          </a:p>
        </p:txBody>
      </p:sp>
      <p:sp>
        <p:nvSpPr>
          <p:cNvPr id="7" name="Slide Number Placeholder 6"/>
          <p:cNvSpPr>
            <a:spLocks noGrp="1"/>
          </p:cNvSpPr>
          <p:nvPr>
            <p:ph type="sldNum" idx="12"/>
          </p:nvPr>
        </p:nvSpPr>
        <p:spPr>
          <a:xfrm>
            <a:off x="6553201" y="6245225"/>
            <a:ext cx="2128838" cy="471488"/>
          </a:xfrm>
        </p:spPr>
        <p:txBody>
          <a:bodyPr/>
          <a:lstStyle>
            <a:lvl1pPr>
              <a:defRPr/>
            </a:lvl1pPr>
          </a:lstStyle>
          <a:p>
            <a:pPr>
              <a:defRPr/>
            </a:pPr>
            <a:fld id="{4EBDE5CF-0831-49F6-8836-A3C067113D65}" type="slidenum">
              <a:rPr lang="en-GB" altLang="en-US">
                <a:solidFill>
                  <a:prstClr val="black">
                    <a:tint val="75000"/>
                  </a:prstClr>
                </a:solidFill>
              </a:rPr>
              <a:pPr>
                <a:defRPr/>
              </a:pPr>
              <a:t>‹#›</a:t>
            </a:fld>
            <a:endParaRPr lang="en-GB" altLang="en-US">
              <a:solidFill>
                <a:prstClr val="black">
                  <a:tint val="75000"/>
                </a:prstClr>
              </a:solidFill>
            </a:endParaRPr>
          </a:p>
        </p:txBody>
      </p:sp>
    </p:spTree>
    <p:extLst>
      <p:ext uri="{BB962C8B-B14F-4D97-AF65-F5344CB8AC3E}">
        <p14:creationId xmlns:p14="http://schemas.microsoft.com/office/powerpoint/2010/main" val="33208544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A1632A-021D-40FD-9775-43D7542711CE}" type="datetime1">
              <a:rPr lang="en-GB" smtClean="0"/>
              <a:t>01/08/2024</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62B450A0-3F10-4984-88EB-A10B52E02923}" type="slidenum">
              <a:rPr lang="en-GB" smtClean="0"/>
              <a:t>‹#›</a:t>
            </a:fld>
            <a:endParaRPr lang="en-GB" dirty="0"/>
          </a:p>
        </p:txBody>
      </p:sp>
    </p:spTree>
    <p:extLst>
      <p:ext uri="{BB962C8B-B14F-4D97-AF65-F5344CB8AC3E}">
        <p14:creationId xmlns:p14="http://schemas.microsoft.com/office/powerpoint/2010/main" val="6542232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25CC076-15A8-45C8-B163-F4E305CDED82}" type="datetime1">
              <a:rPr lang="en-GB" smtClean="0"/>
              <a:t>01/08/2024</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62B450A0-3F10-4984-88EB-A10B52E02923}" type="slidenum">
              <a:rPr lang="en-GB" smtClean="0"/>
              <a:t>‹#›</a:t>
            </a:fld>
            <a:endParaRPr lang="en-GB" dirty="0"/>
          </a:p>
        </p:txBody>
      </p:sp>
    </p:spTree>
    <p:extLst>
      <p:ext uri="{BB962C8B-B14F-4D97-AF65-F5344CB8AC3E}">
        <p14:creationId xmlns:p14="http://schemas.microsoft.com/office/powerpoint/2010/main" val="2888242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7CBD0E-3ADE-4DB5-BB32-D0B205E05875}" type="datetime1">
              <a:rPr lang="en-GB" smtClean="0"/>
              <a:t>01/08/2024</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62B450A0-3F10-4984-88EB-A10B52E02923}" type="slidenum">
              <a:rPr lang="en-GB" smtClean="0"/>
              <a:t>‹#›</a:t>
            </a:fld>
            <a:endParaRPr lang="en-GB" dirty="0"/>
          </a:p>
        </p:txBody>
      </p:sp>
    </p:spTree>
    <p:extLst>
      <p:ext uri="{BB962C8B-B14F-4D97-AF65-F5344CB8AC3E}">
        <p14:creationId xmlns:p14="http://schemas.microsoft.com/office/powerpoint/2010/main" val="24018108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6" Type="http://schemas.openxmlformats.org/officeDocument/2006/relationships/theme" Target="../theme/theme3.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6" Type="http://schemas.openxmlformats.org/officeDocument/2006/relationships/theme" Target="../theme/theme4.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5EED63-073F-4F4A-AF23-996079C66683}" type="datetime1">
              <a:rPr lang="en-GB" smtClean="0"/>
              <a:t>01/08/2024</a:t>
            </a:fld>
            <a:endParaRPr lang="en-GB"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B450A0-3F10-4984-88EB-A10B52E02923}" type="slidenum">
              <a:rPr lang="en-GB" smtClean="0"/>
              <a:t>‹#›</a:t>
            </a:fld>
            <a:endParaRPr lang="en-GB" dirty="0"/>
          </a:p>
        </p:txBody>
      </p:sp>
    </p:spTree>
    <p:extLst>
      <p:ext uri="{BB962C8B-B14F-4D97-AF65-F5344CB8AC3E}">
        <p14:creationId xmlns:p14="http://schemas.microsoft.com/office/powerpoint/2010/main" val="30348786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5EED63-073F-4F4A-AF23-996079C66683}" type="datetime1">
              <a:rPr lang="en-GB" smtClean="0">
                <a:solidFill>
                  <a:prstClr val="black">
                    <a:tint val="75000"/>
                  </a:prstClr>
                </a:solidFill>
              </a:rPr>
              <a:pPr/>
              <a:t>01/08/2024</a:t>
            </a:fld>
            <a:endParaRPr lang="en-GB"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B450A0-3F10-4984-88EB-A10B52E02923}"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4227746194"/>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5D2E09D6-92D5-4ED1-848F-26FF6095AFF0}" type="datetimeFigureOut">
              <a:rPr lang="en-GB">
                <a:solidFill>
                  <a:prstClr val="black">
                    <a:tint val="75000"/>
                  </a:prstClr>
                </a:solidFill>
              </a:rPr>
              <a:pPr>
                <a:defRPr/>
              </a:pPr>
              <a:t>01/08/2024</a:t>
            </a:fld>
            <a:endParaRPr lang="en-GB"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itchFamily="34" charset="0"/>
              </a:defRPr>
            </a:lvl1pPr>
          </a:lstStyle>
          <a:p>
            <a:pPr fontAlgn="base">
              <a:spcBef>
                <a:spcPct val="0"/>
              </a:spcBef>
              <a:spcAft>
                <a:spcPct val="0"/>
              </a:spcAft>
            </a:pPr>
            <a:fld id="{2943D208-0BE4-4091-B094-4A4976081794}" type="slidenum">
              <a:rPr lang="en-GB" altLang="en-US" smtClean="0">
                <a:cs typeface="Arial" pitchFamily="34" charset="0"/>
              </a:rPr>
              <a:pPr fontAlgn="base">
                <a:spcBef>
                  <a:spcPct val="0"/>
                </a:spcBef>
                <a:spcAft>
                  <a:spcPct val="0"/>
                </a:spcAft>
              </a:pPr>
              <a:t>‹#›</a:t>
            </a:fld>
            <a:endParaRPr lang="en-GB" altLang="en-US">
              <a:cs typeface="Arial" pitchFamily="34" charset="0"/>
            </a:endParaRPr>
          </a:p>
        </p:txBody>
      </p:sp>
    </p:spTree>
    <p:extLst>
      <p:ext uri="{BB962C8B-B14F-4D97-AF65-F5344CB8AC3E}">
        <p14:creationId xmlns:p14="http://schemas.microsoft.com/office/powerpoint/2010/main" val="785451509"/>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 id="2147483771" r:id="rId14"/>
    <p:sldLayoutId id="2147483772" r:id="rId15"/>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5D2E09D6-92D5-4ED1-848F-26FF6095AFF0}" type="datetimeFigureOut">
              <a:rPr lang="en-GB">
                <a:solidFill>
                  <a:prstClr val="black">
                    <a:tint val="75000"/>
                  </a:prstClr>
                </a:solidFill>
              </a:rPr>
              <a:pPr>
                <a:defRPr/>
              </a:pPr>
              <a:t>01/08/2024</a:t>
            </a:fld>
            <a:endParaRPr lang="en-GB"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itchFamily="34" charset="0"/>
              </a:defRPr>
            </a:lvl1pPr>
          </a:lstStyle>
          <a:p>
            <a:pPr fontAlgn="base">
              <a:spcBef>
                <a:spcPct val="0"/>
              </a:spcBef>
              <a:spcAft>
                <a:spcPct val="0"/>
              </a:spcAft>
            </a:pPr>
            <a:fld id="{2943D208-0BE4-4091-B094-4A4976081794}" type="slidenum">
              <a:rPr lang="en-GB" altLang="en-US" smtClean="0">
                <a:cs typeface="Arial" pitchFamily="34" charset="0"/>
              </a:rPr>
              <a:pPr fontAlgn="base">
                <a:spcBef>
                  <a:spcPct val="0"/>
                </a:spcBef>
                <a:spcAft>
                  <a:spcPct val="0"/>
                </a:spcAft>
              </a:pPr>
              <a:t>‹#›</a:t>
            </a:fld>
            <a:endParaRPr lang="en-GB" altLang="en-US">
              <a:cs typeface="Arial" pitchFamily="34" charset="0"/>
            </a:endParaRPr>
          </a:p>
        </p:txBody>
      </p:sp>
    </p:spTree>
    <p:extLst>
      <p:ext uri="{BB962C8B-B14F-4D97-AF65-F5344CB8AC3E}">
        <p14:creationId xmlns:p14="http://schemas.microsoft.com/office/powerpoint/2010/main" val="360909161"/>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 id="2147483786" r:id="rId13"/>
    <p:sldLayoutId id="2147483787" r:id="rId14"/>
    <p:sldLayoutId id="2147483788" r:id="rId15"/>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DF89B4-E319-48C8-B1E5-D99F010895BC}" type="datetimeFigureOut">
              <a:rPr lang="en-GB" smtClean="0">
                <a:solidFill>
                  <a:prstClr val="black">
                    <a:tint val="75000"/>
                  </a:prstClr>
                </a:solidFill>
              </a:rPr>
              <a:pPr/>
              <a:t>01/08/2024</a:t>
            </a:fld>
            <a:endParaRPr lang="en-GB">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C58D15-0A20-4440-98A4-F229674A92A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61557208"/>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 id="2147483817" r:id="rId12"/>
    <p:sldLayoutId id="2147483818"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package" Target="../embeddings/Microsoft_PowerPoint_Slide11.sldx"/><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8.emf"/></Relationships>
</file>

<file path=ppt/slides/_rels/slide14.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package" Target="../embeddings/Microsoft_PowerPoint_Slide22.sldx"/><Relationship Id="rId7"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emf"/></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23.gif"/><Relationship Id="rId5" Type="http://schemas.openxmlformats.org/officeDocument/2006/relationships/image" Target="../media/image22.png"/><Relationship Id="rId4" Type="http://schemas.openxmlformats.org/officeDocument/2006/relationships/image" Target="../media/image9.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32.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32.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27.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3.xml"/><Relationship Id="rId1" Type="http://schemas.openxmlformats.org/officeDocument/2006/relationships/slideLayout" Target="../slideLayouts/slideLayout27.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32.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6.png"/><Relationship Id="rId4" Type="http://schemas.openxmlformats.org/officeDocument/2006/relationships/notesSlide" Target="../notesSlides/notesSlide35.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6.xml"/><Relationship Id="rId1" Type="http://schemas.openxmlformats.org/officeDocument/2006/relationships/slideLayout" Target="../slideLayouts/slideLayout5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5.xml"/><Relationship Id="rId1" Type="http://schemas.openxmlformats.org/officeDocument/2006/relationships/slideLayout" Target="../slideLayouts/slideLayout2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2492" y="0"/>
            <a:ext cx="4845772" cy="6858000"/>
          </a:xfrm>
          <a:prstGeom prst="rect">
            <a:avLst/>
          </a:prstGeom>
        </p:spPr>
      </p:pic>
    </p:spTree>
    <p:extLst>
      <p:ext uri="{BB962C8B-B14F-4D97-AF65-F5344CB8AC3E}">
        <p14:creationId xmlns:p14="http://schemas.microsoft.com/office/powerpoint/2010/main" val="23128343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179512" y="152636"/>
          <a:ext cx="8712967" cy="936104"/>
        </p:xfrm>
        <a:graphic>
          <a:graphicData uri="http://schemas.openxmlformats.org/drawingml/2006/table">
            <a:tbl>
              <a:tblPr>
                <a:tableStyleId>{5C22544A-7EE6-4342-B048-85BDC9FD1C3A}</a:tableStyleId>
              </a:tblPr>
              <a:tblGrid>
                <a:gridCol w="8712967">
                  <a:extLst>
                    <a:ext uri="{9D8B030D-6E8A-4147-A177-3AD203B41FA5}">
                      <a16:colId xmlns:a16="http://schemas.microsoft.com/office/drawing/2014/main" val="20000"/>
                    </a:ext>
                  </a:extLst>
                </a:gridCol>
              </a:tblGrid>
              <a:tr h="936104">
                <a:tc>
                  <a:txBody>
                    <a:bodyPr/>
                    <a:lstStyle/>
                    <a:p>
                      <a:pPr algn="l">
                        <a:lnSpc>
                          <a:spcPct val="115000"/>
                        </a:lnSpc>
                        <a:spcAft>
                          <a:spcPts val="0"/>
                        </a:spcAft>
                      </a:pPr>
                      <a:endParaRPr lang="en-GB" sz="1400" dirty="0">
                        <a:effectLst/>
                        <a:latin typeface="Arial Black" pitchFamily="34" charset="0"/>
                      </a:endParaRPr>
                    </a:p>
                    <a:p>
                      <a:pPr algn="l">
                        <a:lnSpc>
                          <a:spcPct val="115000"/>
                        </a:lnSpc>
                        <a:spcAft>
                          <a:spcPts val="0"/>
                        </a:spcAft>
                      </a:pPr>
                      <a:r>
                        <a:rPr lang="en-GB" sz="2600" kern="1200" dirty="0">
                          <a:solidFill>
                            <a:schemeClr val="dk1"/>
                          </a:solidFill>
                          <a:effectLst/>
                          <a:latin typeface="Arial Black" pitchFamily="34" charset="0"/>
                          <a:ea typeface="+mn-ea"/>
                          <a:cs typeface="+mn-cs"/>
                        </a:rPr>
                        <a:t>‘Pace’ word means ‘Peace’ in which language?</a:t>
                      </a:r>
                      <a:endParaRPr lang="en-GB" sz="2600" dirty="0">
                        <a:effectLst/>
                        <a:latin typeface="Arial Black" pitchFamily="34" charset="0"/>
                        <a:ea typeface="Calibri"/>
                        <a:cs typeface="Times New Roman"/>
                      </a:endParaRPr>
                    </a:p>
                  </a:txBody>
                  <a:tcPr marL="114300" marR="114300" marT="0" marB="0">
                    <a:solidFill>
                      <a:schemeClr val="accent4">
                        <a:lumMod val="60000"/>
                        <a:lumOff val="40000"/>
                      </a:schemeClr>
                    </a:solidFill>
                  </a:tcPr>
                </a:tc>
                <a:extLst>
                  <a:ext uri="{0D108BD9-81ED-4DB2-BD59-A6C34878D82A}">
                    <a16:rowId xmlns:a16="http://schemas.microsoft.com/office/drawing/2014/main" val="10000"/>
                  </a:ext>
                </a:extLst>
              </a:tr>
            </a:tbl>
          </a:graphicData>
        </a:graphic>
      </p:graphicFrame>
      <p:sp>
        <p:nvSpPr>
          <p:cNvPr id="2" name="Rectangle 1"/>
          <p:cNvSpPr/>
          <p:nvPr/>
        </p:nvSpPr>
        <p:spPr>
          <a:xfrm>
            <a:off x="4644008" y="1772816"/>
            <a:ext cx="3960440" cy="3277820"/>
          </a:xfrm>
          <a:prstGeom prst="rect">
            <a:avLst/>
          </a:prstGeom>
          <a:solidFill>
            <a:schemeClr val="accent4">
              <a:lumMod val="60000"/>
              <a:lumOff val="40000"/>
            </a:schemeClr>
          </a:solidFill>
        </p:spPr>
        <p:txBody>
          <a:bodyPr wrap="square">
            <a:spAutoFit/>
          </a:bodyPr>
          <a:lstStyle/>
          <a:p>
            <a:pPr>
              <a:lnSpc>
                <a:spcPct val="115000"/>
              </a:lnSpc>
            </a:pPr>
            <a:endParaRPr lang="en-GB" dirty="0">
              <a:solidFill>
                <a:prstClr val="black"/>
              </a:solidFill>
              <a:latin typeface="Arial Black" pitchFamily="34" charset="0"/>
              <a:ea typeface="Calibri"/>
              <a:cs typeface="Times New Roman"/>
            </a:endParaRPr>
          </a:p>
          <a:p>
            <a:pPr>
              <a:lnSpc>
                <a:spcPct val="115000"/>
              </a:lnSpc>
            </a:pPr>
            <a:r>
              <a:rPr lang="en-GB" dirty="0">
                <a:solidFill>
                  <a:prstClr val="black"/>
                </a:solidFill>
                <a:latin typeface="Arial Black" pitchFamily="34" charset="0"/>
                <a:ea typeface="Calibri"/>
                <a:cs typeface="Times New Roman"/>
              </a:rPr>
              <a:t>a) Greek</a:t>
            </a:r>
          </a:p>
          <a:p>
            <a:pPr>
              <a:lnSpc>
                <a:spcPct val="115000"/>
              </a:lnSpc>
            </a:pPr>
            <a:endParaRPr lang="en-GB" dirty="0">
              <a:solidFill>
                <a:prstClr val="black"/>
              </a:solidFill>
              <a:latin typeface="Arial Black" pitchFamily="34" charset="0"/>
              <a:ea typeface="Calibri"/>
              <a:cs typeface="Times New Roman"/>
            </a:endParaRPr>
          </a:p>
          <a:p>
            <a:pPr>
              <a:lnSpc>
                <a:spcPct val="115000"/>
              </a:lnSpc>
            </a:pPr>
            <a:r>
              <a:rPr lang="en-GB" dirty="0">
                <a:solidFill>
                  <a:prstClr val="black"/>
                </a:solidFill>
                <a:latin typeface="Arial Black" pitchFamily="34" charset="0"/>
                <a:ea typeface="Calibri"/>
                <a:cs typeface="Times New Roman"/>
              </a:rPr>
              <a:t>b) Arabic</a:t>
            </a:r>
          </a:p>
          <a:p>
            <a:pPr>
              <a:lnSpc>
                <a:spcPct val="115000"/>
              </a:lnSpc>
            </a:pPr>
            <a:endParaRPr lang="en-GB" dirty="0">
              <a:solidFill>
                <a:prstClr val="black"/>
              </a:solidFill>
              <a:latin typeface="Arial Black" pitchFamily="34" charset="0"/>
              <a:ea typeface="Calibri"/>
              <a:cs typeface="Times New Roman"/>
            </a:endParaRPr>
          </a:p>
          <a:p>
            <a:pPr>
              <a:lnSpc>
                <a:spcPct val="115000"/>
              </a:lnSpc>
            </a:pPr>
            <a:r>
              <a:rPr lang="en-GB" dirty="0">
                <a:solidFill>
                  <a:prstClr val="black"/>
                </a:solidFill>
                <a:latin typeface="Arial Black" pitchFamily="34" charset="0"/>
                <a:ea typeface="Calibri"/>
                <a:cs typeface="Times New Roman"/>
              </a:rPr>
              <a:t>c) Spanish</a:t>
            </a:r>
          </a:p>
          <a:p>
            <a:pPr>
              <a:lnSpc>
                <a:spcPct val="115000"/>
              </a:lnSpc>
            </a:pPr>
            <a:endParaRPr lang="en-GB" dirty="0">
              <a:solidFill>
                <a:prstClr val="black"/>
              </a:solidFill>
              <a:latin typeface="Arial Black" pitchFamily="34" charset="0"/>
              <a:ea typeface="Calibri"/>
              <a:cs typeface="Times New Roman"/>
            </a:endParaRPr>
          </a:p>
          <a:p>
            <a:pPr>
              <a:lnSpc>
                <a:spcPct val="115000"/>
              </a:lnSpc>
            </a:pPr>
            <a:r>
              <a:rPr lang="en-GB" dirty="0">
                <a:solidFill>
                  <a:prstClr val="black"/>
                </a:solidFill>
                <a:latin typeface="Arial Black" pitchFamily="34" charset="0"/>
                <a:ea typeface="Calibri"/>
                <a:cs typeface="Times New Roman"/>
              </a:rPr>
              <a:t>d) Italian</a:t>
            </a:r>
          </a:p>
          <a:p>
            <a:pPr>
              <a:lnSpc>
                <a:spcPct val="115000"/>
              </a:lnSpc>
            </a:pPr>
            <a:endParaRPr lang="en-GB" dirty="0">
              <a:solidFill>
                <a:prstClr val="black"/>
              </a:solidFill>
              <a:latin typeface="Arial Black" pitchFamily="34" charset="0"/>
              <a:ea typeface="Calibri"/>
              <a:cs typeface="Times New Roman"/>
            </a:endParaRPr>
          </a:p>
          <a:p>
            <a:pPr>
              <a:lnSpc>
                <a:spcPct val="115000"/>
              </a:lnSpc>
            </a:pPr>
            <a:endParaRPr lang="en-GB" dirty="0">
              <a:solidFill>
                <a:prstClr val="black"/>
              </a:solidFill>
              <a:latin typeface="Arial Black" pitchFamily="34" charset="0"/>
              <a:ea typeface="Calibri"/>
              <a:cs typeface="Times New Roman"/>
            </a:endParaRPr>
          </a:p>
        </p:txBody>
      </p:sp>
      <p:pic>
        <p:nvPicPr>
          <p:cNvPr id="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1520" y="2132856"/>
            <a:ext cx="4032613" cy="30248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3"/>
          <p:cNvSpPr>
            <a:spLocks noChangeArrowheads="1"/>
          </p:cNvSpPr>
          <p:nvPr/>
        </p:nvSpPr>
        <p:spPr bwMode="auto">
          <a:xfrm>
            <a:off x="1309949" y="5157192"/>
            <a:ext cx="3046027" cy="2000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GB" altLang="en-US" sz="700" dirty="0">
                <a:solidFill>
                  <a:prstClr val="black"/>
                </a:solidFill>
              </a:rPr>
              <a:t>Nick </a:t>
            </a:r>
            <a:r>
              <a:rPr lang="en-GB" altLang="en-US" sz="700" dirty="0" err="1">
                <a:solidFill>
                  <a:prstClr val="black"/>
                </a:solidFill>
              </a:rPr>
              <a:t>Kenrick</a:t>
            </a:r>
            <a:r>
              <a:rPr lang="en-GB" altLang="en-US" sz="700" dirty="0">
                <a:solidFill>
                  <a:prstClr val="black"/>
                </a:solidFill>
              </a:rPr>
              <a:t> ; https://creativecommons.org/licenses/by-nd/2.0/legalcode</a:t>
            </a:r>
          </a:p>
        </p:txBody>
      </p:sp>
    </p:spTree>
    <p:extLst>
      <p:ext uri="{BB962C8B-B14F-4D97-AF65-F5344CB8AC3E}">
        <p14:creationId xmlns:p14="http://schemas.microsoft.com/office/powerpoint/2010/main" val="3640505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5616" y="764704"/>
            <a:ext cx="6697315" cy="44629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699" name="Rectangle 3"/>
          <p:cNvSpPr>
            <a:spLocks noChangeArrowheads="1"/>
          </p:cNvSpPr>
          <p:nvPr/>
        </p:nvSpPr>
        <p:spPr bwMode="auto">
          <a:xfrm>
            <a:off x="4353330" y="5227612"/>
            <a:ext cx="3459601"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GB" altLang="en-US" sz="800" dirty="0"/>
              <a:t>Alastair Rae ; https://creativecommons.org/licenses/by-nd/2.0/legalcode</a:t>
            </a:r>
          </a:p>
        </p:txBody>
      </p:sp>
    </p:spTree>
    <p:extLst>
      <p:ext uri="{BB962C8B-B14F-4D97-AF65-F5344CB8AC3E}">
        <p14:creationId xmlns:p14="http://schemas.microsoft.com/office/powerpoint/2010/main" val="2915809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45275" t="29929" r="1964" b="26387"/>
          <a:stretch/>
        </p:blipFill>
        <p:spPr>
          <a:xfrm>
            <a:off x="1187624" y="836712"/>
            <a:ext cx="6389250" cy="3528392"/>
          </a:xfrm>
          <a:prstGeom prst="rect">
            <a:avLst/>
          </a:prstGeom>
        </p:spPr>
      </p:pic>
      <p:sp>
        <p:nvSpPr>
          <p:cNvPr id="4" name="Rectangle 5"/>
          <p:cNvSpPr>
            <a:spLocks noChangeArrowheads="1"/>
          </p:cNvSpPr>
          <p:nvPr/>
        </p:nvSpPr>
        <p:spPr bwMode="auto">
          <a:xfrm>
            <a:off x="4211960" y="4365104"/>
            <a:ext cx="3484428" cy="2000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GB" altLang="en-US" sz="700" dirty="0"/>
              <a:t>JC Belmonte ; https://creativecommons.org/licenses/by-nd/2.0/legalcode ; cropped</a:t>
            </a:r>
          </a:p>
        </p:txBody>
      </p:sp>
    </p:spTree>
    <p:extLst>
      <p:ext uri="{BB962C8B-B14F-4D97-AF65-F5344CB8AC3E}">
        <p14:creationId xmlns:p14="http://schemas.microsoft.com/office/powerpoint/2010/main" val="5518372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nvGraphicFramePr>
        <p:xfrm>
          <a:off x="1691680" y="836712"/>
          <a:ext cx="5544616" cy="4159353"/>
        </p:xfrm>
        <a:graphic>
          <a:graphicData uri="http://schemas.openxmlformats.org/presentationml/2006/ole">
            <mc:AlternateContent xmlns:mc="http://schemas.openxmlformats.org/markup-compatibility/2006">
              <mc:Choice xmlns:v="urn:schemas-microsoft-com:vml" Requires="v">
                <p:oleObj name="Slide" r:id="rId3" imgW="4301549" imgH="3226429" progId="PowerPoint.Slide.12">
                  <p:embed/>
                </p:oleObj>
              </mc:Choice>
              <mc:Fallback>
                <p:oleObj name="Slide" r:id="rId3" imgW="4301549" imgH="3226429" progId="PowerPoint.Slide.12">
                  <p:embed/>
                  <p:pic>
                    <p:nvPicPr>
                      <p:cNvPr id="0" name=""/>
                      <p:cNvPicPr>
                        <a:picLocks noChangeAspect="1" noChangeArrowheads="1"/>
                      </p:cNvPicPr>
                      <p:nvPr/>
                    </p:nvPicPr>
                    <p:blipFill>
                      <a:blip r:embed="rId4"/>
                      <a:srcRect/>
                      <a:stretch>
                        <a:fillRect/>
                      </a:stretch>
                    </p:blipFill>
                    <p:spPr bwMode="auto">
                      <a:xfrm>
                        <a:off x="1691680" y="836712"/>
                        <a:ext cx="5544616" cy="4159353"/>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40938290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971600" y="116632"/>
          <a:ext cx="7056784" cy="665988"/>
        </p:xfrm>
        <a:graphic>
          <a:graphicData uri="http://schemas.openxmlformats.org/drawingml/2006/table">
            <a:tbl>
              <a:tblPr>
                <a:tableStyleId>{5C22544A-7EE6-4342-B048-85BDC9FD1C3A}</a:tableStyleId>
              </a:tblPr>
              <a:tblGrid>
                <a:gridCol w="7056784">
                  <a:extLst>
                    <a:ext uri="{9D8B030D-6E8A-4147-A177-3AD203B41FA5}">
                      <a16:colId xmlns:a16="http://schemas.microsoft.com/office/drawing/2014/main" val="20000"/>
                    </a:ext>
                  </a:extLst>
                </a:gridCol>
              </a:tblGrid>
              <a:tr h="576064">
                <a:tc>
                  <a:txBody>
                    <a:bodyPr/>
                    <a:lstStyle/>
                    <a:p>
                      <a:pPr algn="l">
                        <a:lnSpc>
                          <a:spcPct val="115000"/>
                        </a:lnSpc>
                        <a:spcAft>
                          <a:spcPts val="0"/>
                        </a:spcAft>
                      </a:pPr>
                      <a:endParaRPr lang="en-GB" sz="1400" dirty="0">
                        <a:effectLst/>
                        <a:latin typeface="Arial Black" pitchFamily="34" charset="0"/>
                      </a:endParaRPr>
                    </a:p>
                    <a:p>
                      <a:pPr algn="l">
                        <a:lnSpc>
                          <a:spcPct val="115000"/>
                        </a:lnSpc>
                        <a:spcAft>
                          <a:spcPts val="0"/>
                        </a:spcAft>
                      </a:pPr>
                      <a:r>
                        <a:rPr lang="en-GB" sz="2400" kern="1200" dirty="0">
                          <a:solidFill>
                            <a:schemeClr val="dk1"/>
                          </a:solidFill>
                          <a:effectLst/>
                          <a:latin typeface="Arial Black" pitchFamily="34" charset="0"/>
                          <a:ea typeface="+mn-ea"/>
                          <a:cs typeface="+mn-cs"/>
                        </a:rPr>
                        <a:t>This symbol was designed based on…</a:t>
                      </a:r>
                      <a:endParaRPr lang="en-GB" sz="2400" dirty="0">
                        <a:effectLst/>
                        <a:latin typeface="Arial Black" pitchFamily="34" charset="0"/>
                        <a:ea typeface="Calibri"/>
                        <a:cs typeface="Times New Roman"/>
                      </a:endParaRPr>
                    </a:p>
                  </a:txBody>
                  <a:tcPr marL="114300" marR="114300" marT="0" marB="0">
                    <a:solidFill>
                      <a:schemeClr val="accent4">
                        <a:lumMod val="60000"/>
                        <a:lumOff val="40000"/>
                      </a:schemeClr>
                    </a:solidFill>
                  </a:tcPr>
                </a:tc>
                <a:extLst>
                  <a:ext uri="{0D108BD9-81ED-4DB2-BD59-A6C34878D82A}">
                    <a16:rowId xmlns:a16="http://schemas.microsoft.com/office/drawing/2014/main" val="10000"/>
                  </a:ext>
                </a:extLst>
              </a:tr>
            </a:tbl>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2383514150"/>
              </p:ext>
            </p:extLst>
          </p:nvPr>
        </p:nvGraphicFramePr>
        <p:xfrm>
          <a:off x="0" y="825577"/>
          <a:ext cx="5544616" cy="4159353"/>
        </p:xfrm>
        <a:graphic>
          <a:graphicData uri="http://schemas.openxmlformats.org/presentationml/2006/ole">
            <mc:AlternateContent xmlns:mc="http://schemas.openxmlformats.org/markup-compatibility/2006">
              <mc:Choice xmlns:v="urn:schemas-microsoft-com:vml" Requires="v">
                <p:oleObj name="Slide" r:id="rId3" imgW="4301549" imgH="3226429" progId="PowerPoint.Slide.12">
                  <p:embed/>
                </p:oleObj>
              </mc:Choice>
              <mc:Fallback>
                <p:oleObj name="Slide" r:id="rId3" imgW="4301549" imgH="3226429" progId="PowerPoint.Slide.12">
                  <p:embed/>
                  <p:pic>
                    <p:nvPicPr>
                      <p:cNvPr id="0" name=""/>
                      <p:cNvPicPr>
                        <a:picLocks noChangeAspect="1" noChangeArrowheads="1"/>
                      </p:cNvPicPr>
                      <p:nvPr/>
                    </p:nvPicPr>
                    <p:blipFill>
                      <a:blip r:embed="rId4"/>
                      <a:srcRect/>
                      <a:stretch>
                        <a:fillRect/>
                      </a:stretch>
                    </p:blipFill>
                    <p:spPr bwMode="auto">
                      <a:xfrm>
                        <a:off x="0" y="825577"/>
                        <a:ext cx="5544616" cy="4159353"/>
                      </a:xfrm>
                      <a:prstGeom prst="rect">
                        <a:avLst/>
                      </a:prstGeom>
                      <a:noFill/>
                      <a:ln>
                        <a:noFill/>
                      </a:ln>
                    </p:spPr>
                  </p:pic>
                </p:oleObj>
              </mc:Fallback>
            </mc:AlternateContent>
          </a:graphicData>
        </a:graphic>
      </p:graphicFrame>
      <p:sp>
        <p:nvSpPr>
          <p:cNvPr id="4" name="Rectangle 3"/>
          <p:cNvSpPr/>
          <p:nvPr/>
        </p:nvSpPr>
        <p:spPr>
          <a:xfrm>
            <a:off x="4932040" y="1322440"/>
            <a:ext cx="3960440" cy="3277820"/>
          </a:xfrm>
          <a:prstGeom prst="rect">
            <a:avLst/>
          </a:prstGeom>
          <a:solidFill>
            <a:schemeClr val="accent4">
              <a:lumMod val="60000"/>
              <a:lumOff val="40000"/>
            </a:schemeClr>
          </a:solidFill>
        </p:spPr>
        <p:txBody>
          <a:bodyPr wrap="square">
            <a:spAutoFit/>
          </a:bodyPr>
          <a:lstStyle/>
          <a:p>
            <a:pPr>
              <a:lnSpc>
                <a:spcPct val="115000"/>
              </a:lnSpc>
            </a:pPr>
            <a:endParaRPr lang="en-GB" dirty="0">
              <a:solidFill>
                <a:prstClr val="black"/>
              </a:solidFill>
              <a:latin typeface="Arial Black" pitchFamily="34" charset="0"/>
              <a:ea typeface="Calibri"/>
              <a:cs typeface="Times New Roman"/>
            </a:endParaRPr>
          </a:p>
          <a:p>
            <a:pPr>
              <a:lnSpc>
                <a:spcPct val="115000"/>
              </a:lnSpc>
            </a:pPr>
            <a:r>
              <a:rPr lang="en-GB" dirty="0">
                <a:solidFill>
                  <a:prstClr val="black"/>
                </a:solidFill>
                <a:latin typeface="Arial Black" pitchFamily="34" charset="0"/>
                <a:ea typeface="Calibri"/>
                <a:cs typeface="Times New Roman"/>
              </a:rPr>
              <a:t>a) The Mercedes-Benz symbol</a:t>
            </a:r>
          </a:p>
          <a:p>
            <a:pPr>
              <a:lnSpc>
                <a:spcPct val="115000"/>
              </a:lnSpc>
            </a:pPr>
            <a:endParaRPr lang="en-GB" dirty="0">
              <a:solidFill>
                <a:prstClr val="black"/>
              </a:solidFill>
              <a:latin typeface="Arial Black" pitchFamily="34" charset="0"/>
              <a:ea typeface="Calibri"/>
              <a:cs typeface="Times New Roman"/>
            </a:endParaRPr>
          </a:p>
          <a:p>
            <a:pPr>
              <a:lnSpc>
                <a:spcPct val="115000"/>
              </a:lnSpc>
            </a:pPr>
            <a:r>
              <a:rPr lang="en-GB" dirty="0">
                <a:solidFill>
                  <a:prstClr val="black"/>
                </a:solidFill>
                <a:latin typeface="Arial Black" pitchFamily="34" charset="0"/>
                <a:ea typeface="Calibri"/>
                <a:cs typeface="Times New Roman"/>
              </a:rPr>
              <a:t>b) Semaphore</a:t>
            </a:r>
          </a:p>
          <a:p>
            <a:pPr>
              <a:lnSpc>
                <a:spcPct val="115000"/>
              </a:lnSpc>
            </a:pPr>
            <a:endParaRPr lang="en-GB" dirty="0">
              <a:solidFill>
                <a:prstClr val="black"/>
              </a:solidFill>
              <a:latin typeface="Arial Black" pitchFamily="34" charset="0"/>
              <a:ea typeface="Calibri"/>
              <a:cs typeface="Times New Roman"/>
            </a:endParaRPr>
          </a:p>
          <a:p>
            <a:pPr>
              <a:lnSpc>
                <a:spcPct val="115000"/>
              </a:lnSpc>
            </a:pPr>
            <a:r>
              <a:rPr lang="en-GB" dirty="0">
                <a:solidFill>
                  <a:prstClr val="black"/>
                </a:solidFill>
                <a:latin typeface="Arial Black" pitchFamily="34" charset="0"/>
                <a:ea typeface="Calibri"/>
                <a:cs typeface="Times New Roman"/>
              </a:rPr>
              <a:t>c) A bird’s claw</a:t>
            </a:r>
          </a:p>
          <a:p>
            <a:pPr>
              <a:lnSpc>
                <a:spcPct val="115000"/>
              </a:lnSpc>
            </a:pPr>
            <a:endParaRPr lang="en-GB" dirty="0">
              <a:solidFill>
                <a:prstClr val="black"/>
              </a:solidFill>
              <a:latin typeface="Arial Black" pitchFamily="34" charset="0"/>
              <a:ea typeface="Calibri"/>
              <a:cs typeface="Times New Roman"/>
            </a:endParaRPr>
          </a:p>
          <a:p>
            <a:pPr>
              <a:lnSpc>
                <a:spcPct val="115000"/>
              </a:lnSpc>
            </a:pPr>
            <a:r>
              <a:rPr lang="en-GB" dirty="0">
                <a:solidFill>
                  <a:prstClr val="black"/>
                </a:solidFill>
                <a:latin typeface="Arial Black" pitchFamily="34" charset="0"/>
                <a:ea typeface="Calibri"/>
                <a:cs typeface="Times New Roman"/>
              </a:rPr>
              <a:t>d) A B-52 bomber aeroplane</a:t>
            </a:r>
          </a:p>
          <a:p>
            <a:pPr>
              <a:lnSpc>
                <a:spcPct val="115000"/>
              </a:lnSpc>
            </a:pPr>
            <a:endParaRPr lang="en-GB" dirty="0">
              <a:solidFill>
                <a:prstClr val="black"/>
              </a:solidFill>
              <a:latin typeface="Arial Black" pitchFamily="34" charset="0"/>
              <a:ea typeface="Calibri"/>
              <a:cs typeface="Times New Roman"/>
            </a:endParaRPr>
          </a:p>
          <a:p>
            <a:pPr>
              <a:lnSpc>
                <a:spcPct val="115000"/>
              </a:lnSpc>
            </a:pPr>
            <a:endParaRPr lang="en-GB" dirty="0">
              <a:solidFill>
                <a:prstClr val="black"/>
              </a:solidFill>
              <a:latin typeface="Arial Black" pitchFamily="34" charset="0"/>
              <a:ea typeface="Calibri"/>
              <a:cs typeface="Times New Roman"/>
            </a:endParaRPr>
          </a:p>
        </p:txBody>
      </p:sp>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t="16942" r="16926"/>
          <a:stretch/>
        </p:blipFill>
        <p:spPr>
          <a:xfrm>
            <a:off x="6768752" y="5008742"/>
            <a:ext cx="2339752" cy="1560293"/>
          </a:xfrm>
          <a:prstGeom prst="rect">
            <a:avLst/>
          </a:prstGeom>
        </p:spPr>
      </p:pic>
      <p:sp>
        <p:nvSpPr>
          <p:cNvPr id="6" name="Rectangle 5"/>
          <p:cNvSpPr>
            <a:spLocks noChangeArrowheads="1"/>
          </p:cNvSpPr>
          <p:nvPr/>
        </p:nvSpPr>
        <p:spPr bwMode="auto">
          <a:xfrm>
            <a:off x="6583866" y="6563642"/>
            <a:ext cx="2646536" cy="1692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GB" sz="500" dirty="0">
                <a:solidFill>
                  <a:prstClr val="black"/>
                </a:solidFill>
              </a:rPr>
              <a:t>Paul L. McCord Jr. </a:t>
            </a:r>
            <a:r>
              <a:rPr lang="en-GB" altLang="en-US" sz="500" dirty="0">
                <a:solidFill>
                  <a:prstClr val="black"/>
                </a:solidFill>
              </a:rPr>
              <a:t>; https://creativecommons.org/licenses/by-nd/2.0/legalcode ; cropped</a:t>
            </a:r>
          </a:p>
        </p:txBody>
      </p:sp>
      <p:pic>
        <p:nvPicPr>
          <p:cNvPr id="7"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08314" y="5136112"/>
            <a:ext cx="2016224" cy="15121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42815" y="4958951"/>
            <a:ext cx="2366436" cy="1691632"/>
          </a:xfrm>
          <a:prstGeom prst="rect">
            <a:avLst/>
          </a:prstGeom>
        </p:spPr>
      </p:pic>
      <p:sp>
        <p:nvSpPr>
          <p:cNvPr id="10" name="Rectangle 9"/>
          <p:cNvSpPr>
            <a:spLocks noChangeArrowheads="1"/>
          </p:cNvSpPr>
          <p:nvPr/>
        </p:nvSpPr>
        <p:spPr bwMode="auto">
          <a:xfrm>
            <a:off x="4283968" y="6569035"/>
            <a:ext cx="2646536"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GB" sz="500" dirty="0">
                <a:solidFill>
                  <a:prstClr val="black"/>
                </a:solidFill>
              </a:rPr>
              <a:t>Mark </a:t>
            </a:r>
            <a:r>
              <a:rPr lang="en-GB" sz="500" dirty="0" err="1">
                <a:solidFill>
                  <a:prstClr val="black"/>
                </a:solidFill>
              </a:rPr>
              <a:t>locchelli</a:t>
            </a:r>
            <a:r>
              <a:rPr lang="en-GB" sz="1000" dirty="0">
                <a:solidFill>
                  <a:prstClr val="black"/>
                </a:solidFill>
              </a:rPr>
              <a:t> </a:t>
            </a:r>
            <a:r>
              <a:rPr lang="en-GB" altLang="en-US" sz="500" dirty="0">
                <a:solidFill>
                  <a:prstClr val="black"/>
                </a:solidFill>
              </a:rPr>
              <a:t>; https://creativecommons.org/licenses/by-nd/2.0/legalcode </a:t>
            </a:r>
          </a:p>
        </p:txBody>
      </p:sp>
      <p:pic>
        <p:nvPicPr>
          <p:cNvPr id="11" name="Picture 10"/>
          <p:cNvPicPr>
            <a:picLocks noChangeAspect="1"/>
          </p:cNvPicPr>
          <p:nvPr/>
        </p:nvPicPr>
        <p:blipFill rotWithShape="1">
          <a:blip r:embed="rId8">
            <a:extLst>
              <a:ext uri="{28A0092B-C50C-407E-A947-70E740481C1C}">
                <a14:useLocalDpi xmlns:a14="http://schemas.microsoft.com/office/drawing/2010/main" val="0"/>
              </a:ext>
            </a:extLst>
          </a:blip>
          <a:srcRect l="4640" t="5530" r="7664" b="17059"/>
          <a:stretch/>
        </p:blipFill>
        <p:spPr>
          <a:xfrm>
            <a:off x="103500" y="5040513"/>
            <a:ext cx="1845313" cy="1495340"/>
          </a:xfrm>
          <a:prstGeom prst="rect">
            <a:avLst/>
          </a:prstGeom>
        </p:spPr>
      </p:pic>
      <p:sp>
        <p:nvSpPr>
          <p:cNvPr id="12" name="Rectangle 11"/>
          <p:cNvSpPr>
            <a:spLocks noChangeArrowheads="1"/>
          </p:cNvSpPr>
          <p:nvPr/>
        </p:nvSpPr>
        <p:spPr bwMode="auto">
          <a:xfrm>
            <a:off x="-64397" y="6523391"/>
            <a:ext cx="2245698" cy="1692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GB" sz="500" dirty="0">
                <a:solidFill>
                  <a:prstClr val="black"/>
                </a:solidFill>
              </a:rPr>
              <a:t>Carl Spencer</a:t>
            </a:r>
            <a:r>
              <a:rPr lang="en-GB" altLang="en-US" sz="500" dirty="0">
                <a:solidFill>
                  <a:prstClr val="black"/>
                </a:solidFill>
              </a:rPr>
              <a:t>; https://creativecommons.org/licenses/by-nd/2.0/legalcode </a:t>
            </a:r>
          </a:p>
        </p:txBody>
      </p:sp>
    </p:spTree>
    <p:extLst>
      <p:ext uri="{BB962C8B-B14F-4D97-AF65-F5344CB8AC3E}">
        <p14:creationId xmlns:p14="http://schemas.microsoft.com/office/powerpoint/2010/main" val="2872994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16632"/>
            <a:ext cx="8676456" cy="65073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964720460"/>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9552" y="53696"/>
            <a:ext cx="7992888" cy="1200329"/>
          </a:xfrm>
          <a:prstGeom prst="rect">
            <a:avLst/>
          </a:prstGeom>
          <a:noFill/>
        </p:spPr>
        <p:txBody>
          <a:bodyPr wrap="square" rtlCol="0">
            <a:spAutoFit/>
          </a:bodyPr>
          <a:lstStyle/>
          <a:p>
            <a:r>
              <a:rPr lang="en-GB" i="1" dirty="0">
                <a:solidFill>
                  <a:prstClr val="black"/>
                </a:solidFill>
              </a:rPr>
              <a:t>'I was in despair. Deep despair. I drew myself: the representative of an individual in despair, with hands palm outstretched outwards and downwards in the manner of Goya's peasant before the firing squad. I formalised the drawing into a line and put a circle round it.’</a:t>
            </a:r>
            <a:r>
              <a:rPr lang="en-GB" dirty="0">
                <a:solidFill>
                  <a:prstClr val="black"/>
                </a:solidFill>
              </a:rPr>
              <a:t> </a:t>
            </a:r>
            <a:r>
              <a:rPr lang="en-GB" sz="1500" dirty="0">
                <a:solidFill>
                  <a:prstClr val="black"/>
                </a:solidFill>
              </a:rPr>
              <a:t>– Gerald </a:t>
            </a:r>
            <a:r>
              <a:rPr lang="en-GB" sz="1500" dirty="0" err="1">
                <a:solidFill>
                  <a:prstClr val="black"/>
                </a:solidFill>
              </a:rPr>
              <a:t>Holtom</a:t>
            </a:r>
            <a:r>
              <a:rPr lang="en-GB" sz="1500" dirty="0">
                <a:solidFill>
                  <a:prstClr val="black"/>
                </a:solidFill>
              </a:rPr>
              <a:t>, designer of the CND symbol</a:t>
            </a:r>
          </a:p>
        </p:txBody>
      </p:sp>
      <p:pic>
        <p:nvPicPr>
          <p:cNvPr id="1026" name="Picture 2" descr="El Tres de Mayo, by Francisco de Goya, from Prado thin black margi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3628" y="1422130"/>
            <a:ext cx="6624736" cy="5117351"/>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p:cNvSpPr txBox="1">
            <a:spLocks noChangeArrowheads="1"/>
          </p:cNvSpPr>
          <p:nvPr/>
        </p:nvSpPr>
        <p:spPr bwMode="auto">
          <a:xfrm>
            <a:off x="6439832" y="6539481"/>
            <a:ext cx="1440160"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 typeface="Arial" panose="020B0604020202020204" pitchFamily="34" charset="0"/>
              <a:buNone/>
            </a:pPr>
            <a:r>
              <a:rPr lang="en-GB" altLang="en-US" sz="900" dirty="0">
                <a:solidFill>
                  <a:prstClr val="black"/>
                </a:solidFill>
              </a:rPr>
              <a:t>Public domain ; Wikimedia</a:t>
            </a:r>
          </a:p>
        </p:txBody>
      </p:sp>
    </p:spTree>
    <p:extLst>
      <p:ext uri="{BB962C8B-B14F-4D97-AF65-F5344CB8AC3E}">
        <p14:creationId xmlns:p14="http://schemas.microsoft.com/office/powerpoint/2010/main" val="18468918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www.teachpeace.com/Holtom%20original%20sketch%201.JPG"/>
          <p:cNvPicPr>
            <a:picLocks noChangeAspect="1" noChangeArrowheads="1"/>
          </p:cNvPicPr>
          <p:nvPr/>
        </p:nvPicPr>
        <p:blipFill rotWithShape="1">
          <a:blip r:embed="rId3">
            <a:extLst>
              <a:ext uri="{28A0092B-C50C-407E-A947-70E740481C1C}">
                <a14:useLocalDpi xmlns:a14="http://schemas.microsoft.com/office/drawing/2010/main" val="0"/>
              </a:ext>
            </a:extLst>
          </a:blip>
          <a:srcRect r="1149"/>
          <a:stretch/>
        </p:blipFill>
        <p:spPr bwMode="auto">
          <a:xfrm>
            <a:off x="1619672" y="1124744"/>
            <a:ext cx="5544616" cy="352429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7110425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p:cNvPicPr>
          <p:nvPr/>
        </p:nvPicPr>
        <p:blipFill>
          <a:blip r:embed="rId3">
            <a:extLst>
              <a:ext uri="{28A0092B-C50C-407E-A947-70E740481C1C}">
                <a14:useLocalDpi xmlns:a14="http://schemas.microsoft.com/office/drawing/2010/main" val="0"/>
              </a:ext>
            </a:extLst>
          </a:blip>
          <a:srcRect b="5617"/>
          <a:stretch>
            <a:fillRect/>
          </a:stretch>
        </p:blipFill>
        <p:spPr bwMode="auto">
          <a:xfrm>
            <a:off x="71438" y="44450"/>
            <a:ext cx="8964612" cy="676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2262835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p:cNvPicPr>
          <p:nvPr/>
        </p:nvPicPr>
        <p:blipFill>
          <a:blip r:embed="rId3">
            <a:extLst>
              <a:ext uri="{28A0092B-C50C-407E-A947-70E740481C1C}">
                <a14:useLocalDpi xmlns:a14="http://schemas.microsoft.com/office/drawing/2010/main" val="0"/>
              </a:ext>
            </a:extLst>
          </a:blip>
          <a:srcRect b="7899"/>
          <a:stretch>
            <a:fillRect/>
          </a:stretch>
        </p:blipFill>
        <p:spPr bwMode="auto">
          <a:xfrm>
            <a:off x="107950" y="115888"/>
            <a:ext cx="8891588" cy="655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019355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250825" y="1196752"/>
            <a:ext cx="8642350" cy="3384153"/>
          </a:xfrm>
          <a:prstGeom prst="rect">
            <a:avLst/>
          </a:prstGeom>
          <a:solidFill>
            <a:schemeClr val="bg1">
              <a:alpha val="50000"/>
            </a:schemeClr>
          </a:solidFill>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11150" indent="-311150" eaLnBrk="1" hangingPunct="1">
              <a:spcBef>
                <a:spcPts val="700"/>
              </a:spcBef>
              <a:buFont typeface="Wingdings" panose="05000000000000000000" pitchFamily="2" charset="2"/>
              <a:buChar char="§"/>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r>
              <a:rPr lang="en-GB" altLang="en-US" sz="2300" dirty="0">
                <a:solidFill>
                  <a:prstClr val="black"/>
                </a:solidFill>
                <a:latin typeface="Rockwell" panose="02060603020205020403" pitchFamily="18" charset="0"/>
              </a:rPr>
              <a:t>Discuss what peace is</a:t>
            </a:r>
          </a:p>
          <a:p>
            <a:pPr marL="0" indent="0" eaLnBrk="1" hangingPunct="1">
              <a:spcBef>
                <a:spcPts val="700"/>
              </a:spcBef>
              <a:buNone/>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endParaRPr lang="en-GB" altLang="en-US" sz="2300" dirty="0">
              <a:solidFill>
                <a:prstClr val="black"/>
              </a:solidFill>
              <a:latin typeface="Rockwell" panose="02060603020205020403" pitchFamily="18" charset="0"/>
            </a:endParaRPr>
          </a:p>
          <a:p>
            <a:pPr marL="311150" indent="-311150" eaLnBrk="1" hangingPunct="1">
              <a:spcBef>
                <a:spcPts val="700"/>
              </a:spcBef>
              <a:buFont typeface="Wingdings" panose="05000000000000000000" pitchFamily="2" charset="2"/>
              <a:buChar char="§"/>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r>
              <a:rPr lang="en-GB" altLang="en-US" sz="2300" dirty="0">
                <a:solidFill>
                  <a:prstClr val="black"/>
                </a:solidFill>
                <a:latin typeface="Rockwell" panose="02060603020205020403" pitchFamily="18" charset="0"/>
              </a:rPr>
              <a:t>Do a quiz on peace symbols </a:t>
            </a:r>
          </a:p>
          <a:p>
            <a:pPr marL="311150" indent="-311150" eaLnBrk="1" hangingPunct="1">
              <a:spcBef>
                <a:spcPts val="700"/>
              </a:spcBef>
              <a:buFont typeface="Wingdings" panose="05000000000000000000" pitchFamily="2" charset="2"/>
              <a:buChar char="§"/>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endParaRPr lang="en-GB" altLang="en-US" sz="2300" dirty="0">
              <a:solidFill>
                <a:prstClr val="black"/>
              </a:solidFill>
              <a:latin typeface="Rockwell" panose="02060603020205020403" pitchFamily="18" charset="0"/>
            </a:endParaRPr>
          </a:p>
          <a:p>
            <a:pPr marL="311150" indent="-311150" eaLnBrk="1" hangingPunct="1">
              <a:spcBef>
                <a:spcPts val="700"/>
              </a:spcBef>
              <a:buFont typeface="Wingdings" panose="05000000000000000000" pitchFamily="2" charset="2"/>
              <a:buChar char="§"/>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r>
              <a:rPr lang="en-GB" altLang="en-US" sz="2300" dirty="0">
                <a:solidFill>
                  <a:prstClr val="black"/>
                </a:solidFill>
                <a:latin typeface="Rockwell" panose="02060603020205020403" pitchFamily="18" charset="0"/>
              </a:rPr>
              <a:t>Learn about </a:t>
            </a:r>
            <a:r>
              <a:rPr lang="en-GB" altLang="en-US" sz="2300" dirty="0" err="1">
                <a:solidFill>
                  <a:prstClr val="black"/>
                </a:solidFill>
                <a:latin typeface="Rockwell" panose="02060603020205020403" pitchFamily="18" charset="0"/>
              </a:rPr>
              <a:t>Sadako</a:t>
            </a:r>
            <a:r>
              <a:rPr lang="en-GB" altLang="en-US" sz="2300" dirty="0">
                <a:solidFill>
                  <a:prstClr val="black"/>
                </a:solidFill>
                <a:latin typeface="Rockwell" panose="02060603020205020403" pitchFamily="18" charset="0"/>
              </a:rPr>
              <a:t> Sasaki</a:t>
            </a:r>
          </a:p>
          <a:p>
            <a:pPr marL="311150" indent="-311150" eaLnBrk="1" hangingPunct="1">
              <a:spcBef>
                <a:spcPts val="700"/>
              </a:spcBef>
              <a:buFont typeface="Wingdings" panose="05000000000000000000" pitchFamily="2" charset="2"/>
              <a:buChar char="§"/>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endParaRPr lang="en-GB" altLang="en-US" sz="2300" dirty="0">
              <a:solidFill>
                <a:prstClr val="black"/>
              </a:solidFill>
              <a:latin typeface="Rockwell" panose="02060603020205020403" pitchFamily="18" charset="0"/>
            </a:endParaRPr>
          </a:p>
          <a:p>
            <a:pPr marL="311150" indent="-311150" eaLnBrk="1" hangingPunct="1">
              <a:spcBef>
                <a:spcPts val="700"/>
              </a:spcBef>
              <a:buFont typeface="Wingdings" panose="05000000000000000000" pitchFamily="2" charset="2"/>
              <a:buChar char="§"/>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r>
              <a:rPr lang="en-GB" altLang="en-US" sz="2300" dirty="0">
                <a:solidFill>
                  <a:prstClr val="black"/>
                </a:solidFill>
                <a:latin typeface="Rockwell" panose="02060603020205020403" pitchFamily="18" charset="0"/>
              </a:rPr>
              <a:t>Make our own origami peace cranes!</a:t>
            </a:r>
          </a:p>
          <a:p>
            <a:pPr marL="0" indent="0" eaLnBrk="1" hangingPunct="1">
              <a:spcBef>
                <a:spcPts val="700"/>
              </a:spcBef>
              <a:buNone/>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endParaRPr lang="en-GB" altLang="en-US" sz="2300" dirty="0">
              <a:solidFill>
                <a:prstClr val="black"/>
              </a:solidFill>
              <a:latin typeface="Rockwell" panose="02060603020205020403" pitchFamily="18" charset="0"/>
            </a:endParaRPr>
          </a:p>
          <a:p>
            <a:pPr marL="0" indent="0" eaLnBrk="1" hangingPunct="1">
              <a:spcBef>
                <a:spcPts val="700"/>
              </a:spcBef>
              <a:buFont typeface="Arial" panose="020B0604020202020204" pitchFamily="34" charset="0"/>
              <a:buNone/>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endParaRPr lang="en-GB" altLang="en-US" sz="2300" dirty="0">
              <a:solidFill>
                <a:prstClr val="black"/>
              </a:solidFill>
              <a:latin typeface="Rockwell" panose="02060603020205020403" pitchFamily="18" charset="0"/>
            </a:endParaRPr>
          </a:p>
          <a:p>
            <a:pPr marL="0" indent="0" eaLnBrk="1" hangingPunct="1">
              <a:spcBef>
                <a:spcPts val="700"/>
              </a:spcBef>
              <a:buFont typeface="Arial" panose="020B0604020202020204" pitchFamily="34" charset="0"/>
              <a:buNone/>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endParaRPr lang="en-GB" altLang="en-US" sz="2400" dirty="0">
              <a:solidFill>
                <a:prstClr val="black"/>
              </a:solidFill>
              <a:latin typeface="Rockwell" panose="02060603020205020403" pitchFamily="18" charset="0"/>
            </a:endParaRPr>
          </a:p>
          <a:p>
            <a:pPr marL="0" indent="0" eaLnBrk="1" hangingPunct="1">
              <a:spcBef>
                <a:spcPts val="700"/>
              </a:spcBef>
              <a:buFont typeface="Arial" panose="020B0604020202020204" pitchFamily="34" charset="0"/>
              <a:buNone/>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endParaRPr lang="en-GB" altLang="en-US" sz="2400" dirty="0">
              <a:solidFill>
                <a:prstClr val="black"/>
              </a:solidFill>
              <a:latin typeface="Rockwell" panose="02060603020205020403" pitchFamily="18" charset="0"/>
            </a:endParaRPr>
          </a:p>
        </p:txBody>
      </p:sp>
      <p:sp>
        <p:nvSpPr>
          <p:cNvPr id="4" name="Rectangle 4"/>
          <p:cNvSpPr txBox="1">
            <a:spLocks noChangeArrowheads="1"/>
          </p:cNvSpPr>
          <p:nvPr/>
        </p:nvSpPr>
        <p:spPr>
          <a:xfrm>
            <a:off x="36513" y="185057"/>
            <a:ext cx="8856662" cy="653143"/>
          </a:xfrm>
          <a:prstGeom prst="rect">
            <a:avLst/>
          </a:prstGeom>
          <a:solidFill>
            <a:sysClr val="window" lastClr="FFFFFF"/>
          </a:solidFill>
          <a:ln/>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01000"/>
              </a:lnSpc>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defRPr/>
            </a:pPr>
            <a:endParaRPr lang="en-GB" sz="3600" b="1" dirty="0">
              <a:solidFill>
                <a:prstClr val="black"/>
              </a:solidFill>
              <a:effectLst>
                <a:outerShdw blurRad="38100" dist="38100" dir="2700000" algn="tl">
                  <a:srgbClr val="000000">
                    <a:alpha val="43137"/>
                  </a:srgbClr>
                </a:outerShdw>
              </a:effectLst>
              <a:latin typeface="Rockwell" pitchFamily="18" charset="0"/>
            </a:endParaRPr>
          </a:p>
        </p:txBody>
      </p:sp>
      <p:sp>
        <p:nvSpPr>
          <p:cNvPr id="6" name="Title 1"/>
          <p:cNvSpPr txBox="1">
            <a:spLocks/>
          </p:cNvSpPr>
          <p:nvPr/>
        </p:nvSpPr>
        <p:spPr>
          <a:xfrm>
            <a:off x="267614" y="185057"/>
            <a:ext cx="8676456" cy="792088"/>
          </a:xfrm>
          <a:prstGeom prst="rect">
            <a:avLst/>
          </a:prstGeom>
          <a:solidFill>
            <a:srgbClr val="8064A2">
              <a:lumMod val="60000"/>
              <a:lumOff val="40000"/>
            </a:srgbClr>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01000"/>
              </a:lnSpc>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defRPr/>
            </a:pPr>
            <a:r>
              <a:rPr lang="en-GB" sz="4000" b="1" dirty="0">
                <a:solidFill>
                  <a:prstClr val="black"/>
                </a:solidFill>
                <a:effectLst>
                  <a:outerShdw blurRad="38100" dist="38100" dir="2700000" algn="tl">
                    <a:srgbClr val="000000">
                      <a:alpha val="43137"/>
                    </a:srgbClr>
                  </a:outerShdw>
                </a:effectLst>
                <a:latin typeface="Rockwell" pitchFamily="18" charset="0"/>
              </a:rPr>
              <a:t>What we’ll do in this workshop:</a:t>
            </a:r>
          </a:p>
        </p:txBody>
      </p:sp>
    </p:spTree>
    <p:extLst>
      <p:ext uri="{BB962C8B-B14F-4D97-AF65-F5344CB8AC3E}">
        <p14:creationId xmlns:p14="http://schemas.microsoft.com/office/powerpoint/2010/main" val="7932851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p:cNvPicPr>
            <a:picLocks noChangeAspect="1"/>
          </p:cNvPicPr>
          <p:nvPr/>
        </p:nvPicPr>
        <p:blipFill>
          <a:blip r:embed="rId2">
            <a:extLst>
              <a:ext uri="{28A0092B-C50C-407E-A947-70E740481C1C}">
                <a14:useLocalDpi xmlns:a14="http://schemas.microsoft.com/office/drawing/2010/main" val="0"/>
              </a:ext>
            </a:extLst>
          </a:blip>
          <a:srcRect b="4727"/>
          <a:stretch>
            <a:fillRect/>
          </a:stretch>
        </p:blipFill>
        <p:spPr bwMode="auto">
          <a:xfrm>
            <a:off x="84138" y="-9525"/>
            <a:ext cx="8951912" cy="6823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049338065"/>
      </p:ext>
    </p:extLst>
  </p:cSld>
  <p:clrMapOvr>
    <a:masterClrMapping/>
  </p:clrMapOvr>
  <p:transition>
    <p:cu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a:extLst>
              <a:ext uri="{FF2B5EF4-FFF2-40B4-BE49-F238E27FC236}">
                <a16:creationId xmlns:a16="http://schemas.microsoft.com/office/drawing/2014/main" id="{808FEB0D-B545-83EB-5F75-23ACD4DB25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75750" cy="782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5" name="Rectangle 4">
            <a:extLst>
              <a:ext uri="{FF2B5EF4-FFF2-40B4-BE49-F238E27FC236}">
                <a16:creationId xmlns:a16="http://schemas.microsoft.com/office/drawing/2014/main" id="{E8871C71-1BBA-F1C3-ECC3-8F0D14362291}"/>
              </a:ext>
            </a:extLst>
          </p:cNvPr>
          <p:cNvSpPr txBox="1">
            <a:spLocks noChangeArrowheads="1"/>
          </p:cNvSpPr>
          <p:nvPr/>
        </p:nvSpPr>
        <p:spPr>
          <a:xfrm>
            <a:off x="0" y="0"/>
            <a:ext cx="9144000" cy="908050"/>
          </a:xfrm>
          <a:prstGeom prst="rect">
            <a:avLst/>
          </a:prstGeom>
          <a:solidFill>
            <a:schemeClr val="accent4">
              <a:lumMod val="40000"/>
              <a:lumOff val="60000"/>
            </a:schemeClr>
          </a:solidFill>
          <a:ln/>
        </p:spPr>
        <p:txBody>
          <a:bodyPr/>
          <a:lstStyle>
            <a:lvl1pP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panose="020B0604020202020204" pitchFamily="34" charset="0"/>
                <a:ea typeface="ＭＳ Ｐゴシック" panose="020B0600070205080204" pitchFamily="34" charset="-128"/>
              </a:defRPr>
            </a:lvl9pPr>
          </a:lstStyle>
          <a:p>
            <a:pPr algn="ctr" defTabSz="914400" eaLnBrk="1" hangingPunct="1">
              <a:lnSpc>
                <a:spcPct val="101000"/>
              </a:lnSpc>
              <a:defRPr/>
            </a:pPr>
            <a:r>
              <a:rPr lang="en-GB" altLang="en-US" sz="4000" b="1" dirty="0">
                <a:solidFill>
                  <a:schemeClr val="tx1"/>
                </a:solidFill>
                <a:latin typeface="Tahoma" panose="020B0604030504040204" pitchFamily="34" charset="0"/>
                <a:ea typeface="Tahoma" panose="020B0604030504040204" pitchFamily="34" charset="0"/>
                <a:cs typeface="Tahoma" panose="020B0604030504040204" pitchFamily="34" charset="0"/>
              </a:rPr>
              <a:t>What is a nuclear weapon?</a:t>
            </a:r>
            <a:endParaRPr lang="en-GB" altLang="en-US" sz="4000" b="1" dirty="0">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5" name="Picture 2">
            <a:extLst>
              <a:ext uri="{FF2B5EF4-FFF2-40B4-BE49-F238E27FC236}">
                <a16:creationId xmlns:a16="http://schemas.microsoft.com/office/drawing/2014/main" id="{6413CA5C-E040-D76B-2DFA-45D1ACD65F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1412875"/>
            <a:ext cx="7772400" cy="331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Picture 2">
            <a:extLst>
              <a:ext uri="{FF2B5EF4-FFF2-40B4-BE49-F238E27FC236}">
                <a16:creationId xmlns:a16="http://schemas.microsoft.com/office/drawing/2014/main" id="{998ADE76-A7AE-BB57-B85D-64D239FB350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543300"/>
            <a:ext cx="4216400"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7" name="TextBox 3">
            <a:extLst>
              <a:ext uri="{FF2B5EF4-FFF2-40B4-BE49-F238E27FC236}">
                <a16:creationId xmlns:a16="http://schemas.microsoft.com/office/drawing/2014/main" id="{B95ADA33-4912-EE95-9F44-580F31D39440}"/>
              </a:ext>
            </a:extLst>
          </p:cNvPr>
          <p:cNvSpPr txBox="1">
            <a:spLocks noChangeArrowheads="1"/>
          </p:cNvSpPr>
          <p:nvPr/>
        </p:nvSpPr>
        <p:spPr bwMode="auto">
          <a:xfrm>
            <a:off x="969963" y="6604000"/>
            <a:ext cx="2519362" cy="215900"/>
          </a:xfrm>
          <a:prstGeom prst="rect">
            <a:avLst/>
          </a:prstGeom>
          <a:noFill/>
          <a:ln>
            <a:noFill/>
          </a:ln>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eaLnBrk="1" hangingPunct="1">
              <a:spcBef>
                <a:spcPct val="20000"/>
              </a:spcBef>
              <a:buFont typeface="Arial" pitchFamily="34" charset="0"/>
              <a:buNone/>
              <a:defRPr/>
            </a:pPr>
            <a:r>
              <a:rPr lang="en-GB" altLang="en-US" sz="800" dirty="0">
                <a:solidFill>
                  <a:srgbClr val="000000"/>
                </a:solidFill>
                <a:latin typeface="Calibri" pitchFamily="34" charset="0"/>
                <a:ea typeface="+mn-ea"/>
              </a:rPr>
              <a:t>Public domain ; National Museum of the US Navy</a:t>
            </a:r>
          </a:p>
        </p:txBody>
      </p:sp>
      <p:pic>
        <p:nvPicPr>
          <p:cNvPr id="100355" name="Picture 3">
            <a:extLst>
              <a:ext uri="{FF2B5EF4-FFF2-40B4-BE49-F238E27FC236}">
                <a16:creationId xmlns:a16="http://schemas.microsoft.com/office/drawing/2014/main" id="{50E91C0B-846A-FD4B-608A-B8856E488B82}"/>
              </a:ext>
            </a:extLst>
          </p:cNvPr>
          <p:cNvPicPr>
            <a:picLocks noChangeAspect="1"/>
          </p:cNvPicPr>
          <p:nvPr/>
        </p:nvPicPr>
        <p:blipFill>
          <a:blip r:embed="rId4">
            <a:extLst>
              <a:ext uri="{28A0092B-C50C-407E-A947-70E740481C1C}">
                <a14:useLocalDpi xmlns:a14="http://schemas.microsoft.com/office/drawing/2010/main" val="0"/>
              </a:ext>
            </a:extLst>
          </a:blip>
          <a:srcRect t="16942" r="16927"/>
          <a:stretch>
            <a:fillRect/>
          </a:stretch>
        </p:blipFill>
        <p:spPr bwMode="auto">
          <a:xfrm>
            <a:off x="0" y="-9525"/>
            <a:ext cx="4446588" cy="296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6" name="Rectangle 4">
            <a:extLst>
              <a:ext uri="{FF2B5EF4-FFF2-40B4-BE49-F238E27FC236}">
                <a16:creationId xmlns:a16="http://schemas.microsoft.com/office/drawing/2014/main" id="{9310CAD8-30E9-88FA-A993-1222B0F00B2B}"/>
              </a:ext>
            </a:extLst>
          </p:cNvPr>
          <p:cNvSpPr>
            <a:spLocks noChangeArrowheads="1"/>
          </p:cNvSpPr>
          <p:nvPr/>
        </p:nvSpPr>
        <p:spPr bwMode="auto">
          <a:xfrm>
            <a:off x="134938" y="2986088"/>
            <a:ext cx="46624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bg1"/>
                </a:solidFill>
                <a:latin typeface="Arial" panose="020B0604020202020204" pitchFamily="34" charset="0"/>
                <a:ea typeface="ＭＳ Ｐゴシック" panose="020B0600070205080204" pitchFamily="34" charset="-128"/>
              </a:defRPr>
            </a:lvl1pPr>
            <a:lvl2pPr>
              <a:defRPr>
                <a:solidFill>
                  <a:schemeClr val="bg1"/>
                </a:solidFill>
                <a:latin typeface="Arial" panose="020B0604020202020204" pitchFamily="34" charset="0"/>
                <a:ea typeface="ＭＳ Ｐゴシック" panose="020B0600070205080204" pitchFamily="34" charset="-128"/>
              </a:defRPr>
            </a:lvl2pPr>
            <a:lvl3pPr>
              <a:defRPr>
                <a:solidFill>
                  <a:schemeClr val="bg1"/>
                </a:solidFill>
                <a:latin typeface="Arial" panose="020B0604020202020204" pitchFamily="34" charset="0"/>
                <a:ea typeface="ＭＳ Ｐゴシック" panose="020B0600070205080204" pitchFamily="34" charset="-128"/>
              </a:defRPr>
            </a:lvl3pPr>
            <a:lvl4pPr>
              <a:defRPr>
                <a:solidFill>
                  <a:schemeClr val="bg1"/>
                </a:solidFill>
                <a:latin typeface="Arial" panose="020B0604020202020204" pitchFamily="34" charset="0"/>
                <a:ea typeface="ＭＳ Ｐゴシック" panose="020B0600070205080204" pitchFamily="34" charset="-128"/>
              </a:defRPr>
            </a:lvl4pPr>
            <a:lvl5pPr>
              <a:defRPr>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bg1"/>
                </a:solidFill>
                <a:latin typeface="Arial" panose="020B0604020202020204" pitchFamily="34" charset="0"/>
                <a:ea typeface="ＭＳ Ｐゴシック" panose="020B0600070205080204" pitchFamily="34" charset="-128"/>
              </a:defRPr>
            </a:lvl9pPr>
          </a:lstStyle>
          <a:p>
            <a:pPr defTabSz="914400" eaLnBrk="1" hangingPunct="1"/>
            <a:r>
              <a:rPr lang="en-GB" altLang="en-US" sz="800">
                <a:solidFill>
                  <a:srgbClr val="000000"/>
                </a:solidFill>
                <a:latin typeface="Calibri" panose="020F0502020204030204" pitchFamily="34" charset="0"/>
              </a:rPr>
              <a:t>Paul L. McCord Jr. ; https://creativecommons.org/licenses/by-nd/2.0/legalcode ; cropped</a:t>
            </a:r>
          </a:p>
        </p:txBody>
      </p:sp>
      <p:pic>
        <p:nvPicPr>
          <p:cNvPr id="100357" name="Picture 2">
            <a:extLst>
              <a:ext uri="{FF2B5EF4-FFF2-40B4-BE49-F238E27FC236}">
                <a16:creationId xmlns:a16="http://schemas.microsoft.com/office/drawing/2014/main" id="{A95AD739-19B4-B049-56CB-FD9ADF4142A3}"/>
              </a:ext>
            </a:extLst>
          </p:cNvPr>
          <p:cNvPicPr>
            <a:picLocks noChangeAspect="1"/>
          </p:cNvPicPr>
          <p:nvPr/>
        </p:nvPicPr>
        <p:blipFill>
          <a:blip r:embed="rId5">
            <a:extLst>
              <a:ext uri="{28A0092B-C50C-407E-A947-70E740481C1C}">
                <a14:useLocalDpi xmlns:a14="http://schemas.microsoft.com/office/drawing/2010/main" val="0"/>
              </a:ext>
            </a:extLst>
          </a:blip>
          <a:srcRect l="9229" t="3551" r="43967" b="55817"/>
          <a:stretch>
            <a:fillRect/>
          </a:stretch>
        </p:blipFill>
        <p:spPr bwMode="auto">
          <a:xfrm>
            <a:off x="4559300" y="3519488"/>
            <a:ext cx="4584700" cy="318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8" name="Google Shape;213;p9" descr="Image result for nuclear explosion gif">
            <a:extLst>
              <a:ext uri="{FF2B5EF4-FFF2-40B4-BE49-F238E27FC236}">
                <a16:creationId xmlns:a16="http://schemas.microsoft.com/office/drawing/2014/main" id="{83E9E9A9-53F5-C3A8-9BA5-67EE3E810694}"/>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91063" y="0"/>
            <a:ext cx="4481512" cy="294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idx="4294967295"/>
          </p:nvPr>
        </p:nvSpPr>
        <p:spPr>
          <a:xfrm>
            <a:off x="251520" y="1124744"/>
            <a:ext cx="8676456" cy="2808312"/>
          </a:xfrm>
          <a:solidFill>
            <a:schemeClr val="accent4">
              <a:lumMod val="60000"/>
              <a:lumOff val="40000"/>
            </a:schemeClr>
          </a:solidFill>
        </p:spPr>
        <p:txBody>
          <a:bodyPr>
            <a:noAutofit/>
          </a:bodyPr>
          <a:lstStyle/>
          <a:p>
            <a:pP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lang="en-GB" sz="6500" b="1" dirty="0">
                <a:latin typeface="Rockwell" pitchFamily="18" charset="0"/>
              </a:rPr>
              <a:t>How many nuclear weapons are there in the world?</a:t>
            </a:r>
          </a:p>
        </p:txBody>
      </p:sp>
    </p:spTree>
    <p:extLst>
      <p:ext uri="{BB962C8B-B14F-4D97-AF65-F5344CB8AC3E}">
        <p14:creationId xmlns:p14="http://schemas.microsoft.com/office/powerpoint/2010/main" val="12222295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89" name="Content Placeholder 5">
            <a:extLst>
              <a:ext uri="{FF2B5EF4-FFF2-40B4-BE49-F238E27FC236}">
                <a16:creationId xmlns:a16="http://schemas.microsoft.com/office/drawing/2014/main" id="{82E83027-0611-7784-F3F9-2DE322F09F3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49325" y="0"/>
            <a:ext cx="7245350" cy="4856163"/>
          </a:xfrm>
        </p:spPr>
      </p:pic>
      <p:sp>
        <p:nvSpPr>
          <p:cNvPr id="140290" name="TextBox 6">
            <a:extLst>
              <a:ext uri="{FF2B5EF4-FFF2-40B4-BE49-F238E27FC236}">
                <a16:creationId xmlns:a16="http://schemas.microsoft.com/office/drawing/2014/main" id="{CDBAAA0F-E004-107D-B219-E9A5E6554EBD}"/>
              </a:ext>
            </a:extLst>
          </p:cNvPr>
          <p:cNvSpPr txBox="1">
            <a:spLocks noChangeArrowheads="1"/>
          </p:cNvSpPr>
          <p:nvPr/>
        </p:nvSpPr>
        <p:spPr bwMode="auto">
          <a:xfrm>
            <a:off x="2663825" y="3789363"/>
            <a:ext cx="3816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sz="2400">
                <a:solidFill>
                  <a:schemeClr val="tx1"/>
                </a:solidFill>
                <a:latin typeface="Rockwell" panose="02060603020205020403" pitchFamily="18" charset="77"/>
              </a:rPr>
              <a:t>= 12,121 in total</a:t>
            </a:r>
          </a:p>
        </p:txBody>
      </p:sp>
      <p:sp>
        <p:nvSpPr>
          <p:cNvPr id="140291" name="TextBox 8">
            <a:extLst>
              <a:ext uri="{FF2B5EF4-FFF2-40B4-BE49-F238E27FC236}">
                <a16:creationId xmlns:a16="http://schemas.microsoft.com/office/drawing/2014/main" id="{D388800B-C52E-1162-18AE-32CB5F8B33AE}"/>
              </a:ext>
            </a:extLst>
          </p:cNvPr>
          <p:cNvSpPr txBox="1">
            <a:spLocks noChangeArrowheads="1"/>
          </p:cNvSpPr>
          <p:nvPr/>
        </p:nvSpPr>
        <p:spPr bwMode="auto">
          <a:xfrm>
            <a:off x="179388" y="4941888"/>
            <a:ext cx="8964612" cy="203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20000"/>
              </a:spcBef>
              <a:buFont typeface="Wingdings" pitchFamily="2" charset="2"/>
              <a:buChar char="§"/>
            </a:pPr>
            <a:r>
              <a:rPr lang="en-GB" altLang="en-US">
                <a:solidFill>
                  <a:srgbClr val="000000"/>
                </a:solidFill>
                <a:latin typeface="Rockwell" panose="02060603020205020403" pitchFamily="18" charset="77"/>
              </a:rPr>
              <a:t>Almost 4000 of them could be used at short notice; 5600 are in storage; and 2500 are ‘retired’ and will be dismantled in the coming years. </a:t>
            </a:r>
          </a:p>
          <a:p>
            <a:pPr eaLnBrk="1" hangingPunct="1">
              <a:buFont typeface="Wingdings" pitchFamily="2" charset="2"/>
              <a:buChar char="§"/>
            </a:pPr>
            <a:r>
              <a:rPr lang="en-GB" altLang="en-US">
                <a:solidFill>
                  <a:srgbClr val="000000"/>
                </a:solidFill>
                <a:latin typeface="Rockwell" panose="02060603020205020403" pitchFamily="18" charset="77"/>
              </a:rPr>
              <a:t> Big decrease since the 1980s (70,000 warheads!), and 400 less than last year</a:t>
            </a:r>
          </a:p>
          <a:p>
            <a:pPr eaLnBrk="1" hangingPunct="1">
              <a:buFont typeface="Wingdings" pitchFamily="2" charset="2"/>
              <a:buChar char="§"/>
            </a:pPr>
            <a:r>
              <a:rPr lang="en-GB" altLang="en-US">
                <a:solidFill>
                  <a:srgbClr val="000000"/>
                </a:solidFill>
                <a:latin typeface="Rockwell" panose="02060603020205020403" pitchFamily="18" charset="77"/>
              </a:rPr>
              <a:t> This is the first time since 1999 that India’s stockpile has surpassed Pakistan’s. China is expanding its nuclear arsenal faster than any other country (from 410 in 2023 to 500 in 2024</a:t>
            </a:r>
          </a:p>
          <a:p>
            <a:pPr eaLnBrk="1" hangingPunct="1">
              <a:buFont typeface="Times New Roman" panose="02020603050405020304" pitchFamily="18" charset="0"/>
              <a:buNone/>
            </a:pPr>
            <a:endParaRPr lang="en-GB" altLang="en-US">
              <a:solidFill>
                <a:srgbClr val="000000"/>
              </a:solidFill>
              <a:latin typeface="Rockwell" panose="02060603020205020403" pitchFamily="18" charset="77"/>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Aldermaston march 195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964" y="620688"/>
            <a:ext cx="8996540" cy="517091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6498218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print">
            <a:extLst>
              <a:ext uri="{28A0092B-C50C-407E-A947-70E740481C1C}">
                <a14:useLocalDpi xmlns:a14="http://schemas.microsoft.com/office/drawing/2010/main" val="0"/>
              </a:ext>
            </a:extLst>
          </a:blip>
          <a:srcRect l="4478" t="2397" r="1492" b="17378"/>
          <a:stretch>
            <a:fillRect/>
          </a:stretch>
        </p:blipFill>
        <p:spPr bwMode="auto">
          <a:xfrm>
            <a:off x="107504" y="258293"/>
            <a:ext cx="8964488" cy="61230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05627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47E10DB-4C74-5EB6-32F7-35E6F5DCD7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836712"/>
            <a:ext cx="7772400" cy="4871181"/>
          </a:xfrm>
          <a:prstGeom prst="rect">
            <a:avLst/>
          </a:prstGeom>
        </p:spPr>
      </p:pic>
      <p:sp>
        <p:nvSpPr>
          <p:cNvPr id="5" name="TextBox 4">
            <a:extLst>
              <a:ext uri="{FF2B5EF4-FFF2-40B4-BE49-F238E27FC236}">
                <a16:creationId xmlns:a16="http://schemas.microsoft.com/office/drawing/2014/main" id="{BB7B027F-EA66-D0B6-0A8A-4674107892A5}"/>
              </a:ext>
            </a:extLst>
          </p:cNvPr>
          <p:cNvSpPr txBox="1"/>
          <p:nvPr/>
        </p:nvSpPr>
        <p:spPr>
          <a:xfrm>
            <a:off x="685800" y="5961090"/>
            <a:ext cx="2764346" cy="369332"/>
          </a:xfrm>
          <a:prstGeom prst="rect">
            <a:avLst/>
          </a:prstGeom>
          <a:noFill/>
        </p:spPr>
        <p:txBody>
          <a:bodyPr wrap="none" rtlCol="0">
            <a:spAutoFit/>
          </a:bodyPr>
          <a:lstStyle/>
          <a:p>
            <a:r>
              <a:rPr lang="en-US" dirty="0"/>
              <a:t>Keir Starmer’s cabinet 2024</a:t>
            </a:r>
          </a:p>
        </p:txBody>
      </p:sp>
    </p:spTree>
    <p:extLst>
      <p:ext uri="{BB962C8B-B14F-4D97-AF65-F5344CB8AC3E}">
        <p14:creationId xmlns:p14="http://schemas.microsoft.com/office/powerpoint/2010/main" val="32902720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9363" t="3510" r="9188" b="16913"/>
          <a:stretch/>
        </p:blipFill>
        <p:spPr>
          <a:xfrm>
            <a:off x="755576" y="332656"/>
            <a:ext cx="7416825" cy="5797059"/>
          </a:xfrm>
          <a:prstGeom prst="rect">
            <a:avLst/>
          </a:prstGeom>
        </p:spPr>
      </p:pic>
    </p:spTree>
    <p:extLst>
      <p:ext uri="{BB962C8B-B14F-4D97-AF65-F5344CB8AC3E}">
        <p14:creationId xmlns:p14="http://schemas.microsoft.com/office/powerpoint/2010/main" val="39873444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idx="4294967295"/>
          </p:nvPr>
        </p:nvSpPr>
        <p:spPr>
          <a:xfrm>
            <a:off x="251520" y="1700808"/>
            <a:ext cx="8676456" cy="1512168"/>
          </a:xfrm>
          <a:solidFill>
            <a:schemeClr val="accent4">
              <a:lumMod val="60000"/>
              <a:lumOff val="40000"/>
            </a:schemeClr>
          </a:solidFill>
        </p:spPr>
        <p:txBody>
          <a:bodyPr>
            <a:noAutofit/>
          </a:bodyPr>
          <a:lstStyle/>
          <a:p>
            <a:pP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lang="en-GB" sz="6500" b="1" dirty="0">
                <a:latin typeface="Rockwell" pitchFamily="18" charset="0"/>
              </a:rPr>
              <a:t>What is peace?</a:t>
            </a:r>
          </a:p>
        </p:txBody>
      </p:sp>
    </p:spTree>
    <p:extLst>
      <p:ext uri="{BB962C8B-B14F-4D97-AF65-F5344CB8AC3E}">
        <p14:creationId xmlns:p14="http://schemas.microsoft.com/office/powerpoint/2010/main" val="23441063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8535" y="0"/>
            <a:ext cx="5146929" cy="6858000"/>
          </a:xfrm>
          <a:prstGeom prst="rect">
            <a:avLst/>
          </a:prstGeom>
        </p:spPr>
      </p:pic>
      <p:sp>
        <p:nvSpPr>
          <p:cNvPr id="4" name="Rectangle 3"/>
          <p:cNvSpPr>
            <a:spLocks noChangeArrowheads="1"/>
          </p:cNvSpPr>
          <p:nvPr/>
        </p:nvSpPr>
        <p:spPr bwMode="auto">
          <a:xfrm>
            <a:off x="7145464" y="6273225"/>
            <a:ext cx="88292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US" sz="800" dirty="0"/>
              <a:t>Image provided by Masahiro</a:t>
            </a:r>
            <a:endParaRPr lang="en-GB" altLang="en-US" sz="800" dirty="0"/>
          </a:p>
          <a:p>
            <a:pPr>
              <a:spcBef>
                <a:spcPct val="0"/>
              </a:spcBef>
              <a:buFontTx/>
              <a:buNone/>
            </a:pPr>
            <a:r>
              <a:rPr lang="en-US" sz="800" dirty="0"/>
              <a:t>Sasaki</a:t>
            </a:r>
            <a:endParaRPr lang="en-GB" altLang="en-US" sz="800" dirty="0"/>
          </a:p>
        </p:txBody>
      </p:sp>
    </p:spTree>
    <p:extLst>
      <p:ext uri="{BB962C8B-B14F-4D97-AF65-F5344CB8AC3E}">
        <p14:creationId xmlns:p14="http://schemas.microsoft.com/office/powerpoint/2010/main" val="33395397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
          <p:cNvPicPr>
            <a:picLocks noChangeAspect="1"/>
          </p:cNvPicPr>
          <p:nvPr/>
        </p:nvPicPr>
        <p:blipFill>
          <a:blip r:embed="rId3">
            <a:extLst>
              <a:ext uri="{28A0092B-C50C-407E-A947-70E740481C1C}">
                <a14:useLocalDpi xmlns:a14="http://schemas.microsoft.com/office/drawing/2010/main" val="0"/>
              </a:ext>
            </a:extLst>
          </a:blip>
          <a:srcRect b="6023"/>
          <a:stretch>
            <a:fillRect/>
          </a:stretch>
        </p:blipFill>
        <p:spPr bwMode="auto">
          <a:xfrm>
            <a:off x="30163" y="0"/>
            <a:ext cx="9113837" cy="6853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558323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19250" y="115888"/>
            <a:ext cx="5591175" cy="6551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427" name="TextBox 6"/>
          <p:cNvSpPr txBox="1">
            <a:spLocks noChangeArrowheads="1"/>
          </p:cNvSpPr>
          <p:nvPr/>
        </p:nvSpPr>
        <p:spPr bwMode="auto">
          <a:xfrm>
            <a:off x="7210425" y="6205538"/>
            <a:ext cx="1736725"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0" fontAlgn="base" hangingPunct="0">
              <a:spcBef>
                <a:spcPct val="0"/>
              </a:spcBef>
              <a:spcAft>
                <a:spcPct val="0"/>
              </a:spcAft>
            </a:pPr>
            <a:r>
              <a:rPr lang="en-GB" altLang="en-US" sz="800">
                <a:solidFill>
                  <a:prstClr val="black"/>
                </a:solidFill>
                <a:latin typeface="Arial" pitchFamily="34" charset="0"/>
                <a:cs typeface="Arial" pitchFamily="34" charset="0"/>
              </a:rPr>
              <a:t>James Vaughan ; https://creativecommons.org/licenses/by-sa/2.0/legalcode</a:t>
            </a:r>
          </a:p>
        </p:txBody>
      </p:sp>
    </p:spTree>
    <p:extLst>
      <p:ext uri="{BB962C8B-B14F-4D97-AF65-F5344CB8AC3E}">
        <p14:creationId xmlns:p14="http://schemas.microsoft.com/office/powerpoint/2010/main" val="19757639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p:cNvPicPr>
            <a:picLocks noChangeAspect="1"/>
          </p:cNvPicPr>
          <p:nvPr/>
        </p:nvPicPr>
        <p:blipFill>
          <a:blip r:embed="rId3">
            <a:extLst>
              <a:ext uri="{28A0092B-C50C-407E-A947-70E740481C1C}">
                <a14:useLocalDpi xmlns:a14="http://schemas.microsoft.com/office/drawing/2010/main" val="0"/>
              </a:ext>
            </a:extLst>
          </a:blip>
          <a:srcRect l="5083" t="3177" r="5984" b="16939"/>
          <a:stretch>
            <a:fillRect/>
          </a:stretch>
        </p:blipFill>
        <p:spPr bwMode="auto">
          <a:xfrm>
            <a:off x="34925" y="-3175"/>
            <a:ext cx="8985250" cy="6456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1"/>
          <p:cNvSpPr txBox="1">
            <a:spLocks/>
          </p:cNvSpPr>
          <p:nvPr/>
        </p:nvSpPr>
        <p:spPr>
          <a:xfrm>
            <a:off x="1258888" y="6453188"/>
            <a:ext cx="6913562" cy="1771650"/>
          </a:xfrm>
          <a:prstGeom prst="rect">
            <a:avLst/>
          </a:prstGeom>
        </p:spPr>
        <p:txBody>
          <a:bodyPr>
            <a:normAutofit fontScale="67500" lnSpcReduction="200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GB" sz="3000" b="1" dirty="0">
                <a:solidFill>
                  <a:prstClr val="black"/>
                </a:solidFill>
                <a:latin typeface="Rockwell" pitchFamily="18" charset="0"/>
              </a:rPr>
              <a:t>6</a:t>
            </a:r>
            <a:r>
              <a:rPr lang="en-GB" sz="3000" b="1" baseline="30000" dirty="0">
                <a:solidFill>
                  <a:prstClr val="black"/>
                </a:solidFill>
                <a:latin typeface="Rockwell" pitchFamily="18" charset="0"/>
              </a:rPr>
              <a:t>th</a:t>
            </a:r>
            <a:r>
              <a:rPr lang="en-GB" sz="3000" b="1" dirty="0">
                <a:solidFill>
                  <a:prstClr val="black"/>
                </a:solidFill>
                <a:latin typeface="Rockwell" pitchFamily="18" charset="0"/>
              </a:rPr>
              <a:t> August 1945: </a:t>
            </a:r>
            <a:r>
              <a:rPr lang="en-GB" sz="3000" dirty="0">
                <a:solidFill>
                  <a:prstClr val="black"/>
                </a:solidFill>
                <a:latin typeface="Rockwell" panose="02060603020205020403" pitchFamily="18" charset="0"/>
              </a:rPr>
              <a:t>The bomb is dropped on Hiroshima</a:t>
            </a:r>
            <a:br>
              <a:rPr lang="en-GB" sz="3000" dirty="0">
                <a:solidFill>
                  <a:prstClr val="black"/>
                </a:solidFill>
                <a:latin typeface="Rockwell" panose="02060603020205020403" pitchFamily="18" charset="0"/>
              </a:rPr>
            </a:br>
            <a:br>
              <a:rPr lang="en-GB" dirty="0">
                <a:solidFill>
                  <a:prstClr val="black"/>
                </a:solidFill>
              </a:rPr>
            </a:br>
            <a:br>
              <a:rPr lang="en-GB" dirty="0">
                <a:solidFill>
                  <a:prstClr val="black"/>
                </a:solidFill>
              </a:rPr>
            </a:br>
            <a:endParaRPr lang="en-GB" dirty="0">
              <a:solidFill>
                <a:prstClr val="black"/>
              </a:solidFill>
            </a:endParaRPr>
          </a:p>
        </p:txBody>
      </p:sp>
    </p:spTree>
    <p:extLst>
      <p:ext uri="{BB962C8B-B14F-4D97-AF65-F5344CB8AC3E}">
        <p14:creationId xmlns:p14="http://schemas.microsoft.com/office/powerpoint/2010/main" val="327467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1"/>
          <p:cNvPicPr>
            <a:picLocks noChangeAspect="1"/>
          </p:cNvPicPr>
          <p:nvPr/>
        </p:nvPicPr>
        <p:blipFill>
          <a:blip r:embed="rId3">
            <a:extLst>
              <a:ext uri="{28A0092B-C50C-407E-A947-70E740481C1C}">
                <a14:useLocalDpi xmlns:a14="http://schemas.microsoft.com/office/drawing/2010/main" val="0"/>
              </a:ext>
            </a:extLst>
          </a:blip>
          <a:srcRect l="2953" t="2953" r="3729" b="13318"/>
          <a:stretch>
            <a:fillRect/>
          </a:stretch>
        </p:blipFill>
        <p:spPr bwMode="auto">
          <a:xfrm>
            <a:off x="107950" y="115888"/>
            <a:ext cx="8928100" cy="6410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526284889"/>
      </p:ext>
    </p:extLst>
  </p:cSld>
  <p:clrMapOvr>
    <a:masterClrMapping/>
  </p:clrMapOvr>
  <p:transition advTm="8192"/>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950" y="333375"/>
            <a:ext cx="8858250" cy="5903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9571" name="TextBox 6"/>
          <p:cNvSpPr txBox="1">
            <a:spLocks noChangeArrowheads="1"/>
          </p:cNvSpPr>
          <p:nvPr/>
        </p:nvSpPr>
        <p:spPr bwMode="auto">
          <a:xfrm>
            <a:off x="5830888" y="6237288"/>
            <a:ext cx="3313112"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0" fontAlgn="base" hangingPunct="0">
              <a:spcBef>
                <a:spcPct val="0"/>
              </a:spcBef>
              <a:spcAft>
                <a:spcPct val="0"/>
              </a:spcAft>
            </a:pPr>
            <a:r>
              <a:rPr lang="en-GB" altLang="en-US" sz="800">
                <a:solidFill>
                  <a:prstClr val="black"/>
                </a:solidFill>
                <a:latin typeface="Arial" pitchFamily="34" charset="0"/>
                <a:cs typeface="Arial" pitchFamily="34" charset="0"/>
              </a:rPr>
              <a:t>Hairyegg; https://creativecommons.org/licenses/by-sa/2.0/legalcode</a:t>
            </a:r>
          </a:p>
        </p:txBody>
      </p:sp>
    </p:spTree>
    <p:extLst>
      <p:ext uri="{BB962C8B-B14F-4D97-AF65-F5344CB8AC3E}">
        <p14:creationId xmlns:p14="http://schemas.microsoft.com/office/powerpoint/2010/main" val="1534806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1" name="Picture 1">
            <a:extLst>
              <a:ext uri="{FF2B5EF4-FFF2-40B4-BE49-F238E27FC236}">
                <a16:creationId xmlns:a16="http://schemas.microsoft.com/office/drawing/2014/main" id="{F5D439EC-4686-11FD-9129-91F39C6D6493}"/>
              </a:ext>
            </a:extLst>
          </p:cNvPr>
          <p:cNvPicPr>
            <a:picLocks noChangeAspect="1"/>
          </p:cNvPicPr>
          <p:nvPr/>
        </p:nvPicPr>
        <p:blipFill>
          <a:blip r:embed="rId3">
            <a:extLst>
              <a:ext uri="{28A0092B-C50C-407E-A947-70E740481C1C}">
                <a14:useLocalDpi xmlns:a14="http://schemas.microsoft.com/office/drawing/2010/main" val="0"/>
              </a:ext>
            </a:extLst>
          </a:blip>
          <a:srcRect l="14766" t="3410" r="33852" b="11687"/>
          <a:stretch>
            <a:fillRect/>
          </a:stretch>
        </p:blipFill>
        <p:spPr bwMode="auto">
          <a:xfrm>
            <a:off x="1979613" y="26988"/>
            <a:ext cx="5113337" cy="675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
            <a:extLst>
              <a:ext uri="{FF2B5EF4-FFF2-40B4-BE49-F238E27FC236}">
                <a16:creationId xmlns:a16="http://schemas.microsoft.com/office/drawing/2014/main" id="{FF1BCC41-1AD8-764D-155D-9E770B2C9BB8}"/>
              </a:ext>
            </a:extLst>
          </p:cNvPr>
          <p:cNvSpPr>
            <a:spLocks noGrp="1" noChangeArrowheads="1"/>
          </p:cNvSpPr>
          <p:nvPr>
            <p:ph type="title" idx="4294967295"/>
          </p:nvPr>
        </p:nvSpPr>
        <p:spPr>
          <a:xfrm>
            <a:off x="-18059" y="-99392"/>
            <a:ext cx="9144000" cy="1584176"/>
          </a:xfrm>
          <a:solidFill>
            <a:schemeClr val="accent4">
              <a:lumMod val="40000"/>
              <a:lumOff val="60000"/>
            </a:schemeClr>
          </a:solidFill>
          <a:ln>
            <a:miter lim="800000"/>
            <a:headEnd/>
            <a:tailEnd/>
          </a:ln>
        </p:spPr>
        <p:style>
          <a:lnRef idx="0">
            <a:schemeClr val="accent2"/>
          </a:lnRef>
          <a:fillRef idx="3">
            <a:schemeClr val="accent2"/>
          </a:fillRef>
          <a:effectRef idx="3">
            <a:schemeClr val="accent2"/>
          </a:effectRef>
          <a:fontRef idx="minor">
            <a:schemeClr val="lt1"/>
          </a:fontRef>
        </p:style>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cs typeface="Arial"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cs typeface="Arial"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cs typeface="Arial"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cs typeface="Arial"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cs typeface="Arial" pitchFamily="34" charset="0"/>
              </a:defRPr>
            </a:lvl9pPr>
          </a:lstStyle>
          <a:p>
            <a:pPr eaLnBrk="1" hangingPunct="1">
              <a:buFont typeface="Frutiger 95 UltraBlack"/>
              <a:buNone/>
              <a:defRPr/>
            </a:pPr>
            <a:r>
              <a:rPr lang="en-GB" sz="4000" b="1" dirty="0">
                <a:latin typeface="Tahoma" panose="020B0604030504040204" pitchFamily="34" charset="0"/>
                <a:ea typeface="Tahoma" panose="020B0604030504040204" pitchFamily="34" charset="0"/>
                <a:cs typeface="Tahoma" panose="020B0604030504040204" pitchFamily="34" charset="0"/>
              </a:rPr>
              <a:t>Hiroshima video clip (reconstruction)</a:t>
            </a:r>
          </a:p>
        </p:txBody>
      </p:sp>
      <p:sp>
        <p:nvSpPr>
          <p:cNvPr id="21507" name="Rectangle 3">
            <a:extLst>
              <a:ext uri="{FF2B5EF4-FFF2-40B4-BE49-F238E27FC236}">
                <a16:creationId xmlns:a16="http://schemas.microsoft.com/office/drawing/2014/main" id="{F5849B4D-8187-B75E-45F5-821B049CECD5}"/>
              </a:ext>
            </a:extLst>
          </p:cNvPr>
          <p:cNvSpPr>
            <a:spLocks noGrp="1" noChangeArrowheads="1"/>
          </p:cNvSpPr>
          <p:nvPr>
            <p:ph type="body" idx="4294967295"/>
          </p:nvPr>
        </p:nvSpPr>
        <p:spPr>
          <a:xfrm>
            <a:off x="5508625" y="2205038"/>
            <a:ext cx="3541713" cy="2951162"/>
          </a:xfrm>
          <a:solidFill>
            <a:schemeClr val="accent4">
              <a:lumMod val="40000"/>
              <a:lumOff val="60000"/>
            </a:schemeClr>
          </a:solidFill>
        </p:spPr>
        <p:txBody>
          <a:bodyPr/>
          <a:lstStyle/>
          <a:p>
            <a:pPr marL="0" indent="0" eaLnBrk="1" hangingPunct="1">
              <a:spcBef>
                <a:spcPts val="700"/>
              </a:spcBef>
              <a:buFont typeface="Arial" panose="020B0604020202020204" pitchFamily="34" charset="0"/>
              <a:buNone/>
              <a:tabLst>
                <a:tab pos="404813" algn="l"/>
                <a:tab pos="854075" algn="l"/>
                <a:tab pos="1303338" algn="l"/>
                <a:tab pos="1752600" algn="l"/>
                <a:tab pos="2201863" algn="l"/>
                <a:tab pos="2651125" algn="l"/>
                <a:tab pos="3100388" algn="l"/>
                <a:tab pos="3549650" algn="l"/>
                <a:tab pos="3998913" algn="l"/>
                <a:tab pos="4448175" algn="l"/>
                <a:tab pos="4897438" algn="l"/>
                <a:tab pos="5346700" algn="l"/>
                <a:tab pos="5795963" algn="l"/>
                <a:tab pos="6245225" algn="l"/>
                <a:tab pos="6694488" algn="l"/>
                <a:tab pos="7143750" algn="l"/>
                <a:tab pos="7593013" algn="l"/>
                <a:tab pos="8042275" algn="l"/>
                <a:tab pos="8491538" algn="l"/>
                <a:tab pos="8940800" algn="l"/>
              </a:tabLst>
              <a:defRPr/>
            </a:pPr>
            <a:endParaRPr lang="en-GB" sz="2500" dirty="0">
              <a:latin typeface="Rockwell" pitchFamily="18" charset="0"/>
              <a:ea typeface="+mn-ea"/>
            </a:endParaRPr>
          </a:p>
          <a:p>
            <a:pPr marL="296863" indent="-296863" eaLnBrk="1" hangingPunct="1">
              <a:spcBef>
                <a:spcPts val="700"/>
              </a:spcBef>
              <a:buFont typeface="Wingdings" pitchFamily="2" charset="2"/>
              <a:buChar char="§"/>
              <a:tabLst>
                <a:tab pos="404813" algn="l"/>
                <a:tab pos="854075" algn="l"/>
                <a:tab pos="1303338" algn="l"/>
                <a:tab pos="1752600" algn="l"/>
                <a:tab pos="2201863" algn="l"/>
                <a:tab pos="2651125" algn="l"/>
                <a:tab pos="3100388" algn="l"/>
                <a:tab pos="3549650" algn="l"/>
                <a:tab pos="3998913" algn="l"/>
                <a:tab pos="4448175" algn="l"/>
                <a:tab pos="4897438" algn="l"/>
                <a:tab pos="5346700" algn="l"/>
                <a:tab pos="5795963" algn="l"/>
                <a:tab pos="6245225" algn="l"/>
                <a:tab pos="6694488" algn="l"/>
                <a:tab pos="7143750" algn="l"/>
                <a:tab pos="7593013" algn="l"/>
                <a:tab pos="8042275" algn="l"/>
                <a:tab pos="8491538" algn="l"/>
                <a:tab pos="8940800" algn="l"/>
              </a:tabLst>
              <a:defRPr/>
            </a:pPr>
            <a:r>
              <a:rPr lang="en-GB" sz="2500" b="1" dirty="0">
                <a:latin typeface="Rockwell" pitchFamily="18" charset="0"/>
                <a:ea typeface="+mn-ea"/>
              </a:rPr>
              <a:t>You may find the clip disturbing. </a:t>
            </a:r>
            <a:r>
              <a:rPr lang="en-GB" sz="2500" dirty="0">
                <a:latin typeface="Rockwell" pitchFamily="18" charset="0"/>
                <a:ea typeface="+mn-ea"/>
              </a:rPr>
              <a:t>Feel free to close your eyes/look away.        </a:t>
            </a:r>
          </a:p>
          <a:p>
            <a:pPr marL="0" indent="0" eaLnBrk="1" hangingPunct="1">
              <a:spcBef>
                <a:spcPts val="700"/>
              </a:spcBef>
              <a:buFont typeface="Arial" panose="020B0604020202020204" pitchFamily="34" charset="0"/>
              <a:buNone/>
              <a:tabLst>
                <a:tab pos="404813" algn="l"/>
                <a:tab pos="854075" algn="l"/>
                <a:tab pos="1303338" algn="l"/>
                <a:tab pos="1752600" algn="l"/>
                <a:tab pos="2201863" algn="l"/>
                <a:tab pos="2651125" algn="l"/>
                <a:tab pos="3100388" algn="l"/>
                <a:tab pos="3549650" algn="l"/>
                <a:tab pos="3998913" algn="l"/>
                <a:tab pos="4448175" algn="l"/>
                <a:tab pos="4897438" algn="l"/>
                <a:tab pos="5346700" algn="l"/>
                <a:tab pos="5795963" algn="l"/>
                <a:tab pos="6245225" algn="l"/>
                <a:tab pos="6694488" algn="l"/>
                <a:tab pos="7143750" algn="l"/>
                <a:tab pos="7593013" algn="l"/>
                <a:tab pos="8042275" algn="l"/>
                <a:tab pos="8491538" algn="l"/>
                <a:tab pos="8940800" algn="l"/>
              </a:tabLst>
              <a:defRPr/>
            </a:pPr>
            <a:endParaRPr lang="en-GB" sz="1600" dirty="0">
              <a:latin typeface="Rockwell" pitchFamily="18" charset="0"/>
              <a:ea typeface="+mn-ea"/>
            </a:endParaRPr>
          </a:p>
          <a:p>
            <a:pPr marL="296863" indent="-296863" eaLnBrk="1" hangingPunct="1">
              <a:spcBef>
                <a:spcPts val="700"/>
              </a:spcBef>
              <a:buFont typeface="Wingdings" pitchFamily="2" charset="2"/>
              <a:buChar char="§"/>
              <a:tabLst>
                <a:tab pos="404813" algn="l"/>
                <a:tab pos="854075" algn="l"/>
                <a:tab pos="1303338" algn="l"/>
                <a:tab pos="1752600" algn="l"/>
                <a:tab pos="2201863" algn="l"/>
                <a:tab pos="2651125" algn="l"/>
                <a:tab pos="3100388" algn="l"/>
                <a:tab pos="3549650" algn="l"/>
                <a:tab pos="3998913" algn="l"/>
                <a:tab pos="4448175" algn="l"/>
                <a:tab pos="4897438" algn="l"/>
                <a:tab pos="5346700" algn="l"/>
                <a:tab pos="5795963" algn="l"/>
                <a:tab pos="6245225" algn="l"/>
                <a:tab pos="6694488" algn="l"/>
                <a:tab pos="7143750" algn="l"/>
                <a:tab pos="7593013" algn="l"/>
                <a:tab pos="8042275" algn="l"/>
                <a:tab pos="8491538" algn="l"/>
                <a:tab pos="8940800" algn="l"/>
              </a:tabLst>
              <a:defRPr/>
            </a:pPr>
            <a:endParaRPr lang="en-GB" sz="2800" b="1" dirty="0">
              <a:latin typeface="Rockwell" pitchFamily="18" charset="0"/>
              <a:ea typeface="+mn-ea"/>
            </a:endParaRPr>
          </a:p>
        </p:txBody>
      </p:sp>
      <p:pic>
        <p:nvPicPr>
          <p:cNvPr id="4" name="Hiroshima Dropping the Bomb.mp4">
            <a:hlinkClick r:id="" action="ppaction://media"/>
            <a:extLst>
              <a:ext uri="{FF2B5EF4-FFF2-40B4-BE49-F238E27FC236}">
                <a16:creationId xmlns:a16="http://schemas.microsoft.com/office/drawing/2014/main" id="{CEF3EA2C-858E-27AE-DD27-D1E1EB860A5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08000" y="1905000"/>
            <a:ext cx="4064000" cy="30480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603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noGrp="1" noChangeArrowheads="1"/>
          </p:cNvSpPr>
          <p:nvPr>
            <p:ph type="title"/>
          </p:nvPr>
        </p:nvSpPr>
        <p:spPr>
          <a:xfrm>
            <a:off x="457200" y="115888"/>
            <a:ext cx="8229600" cy="1314450"/>
          </a:xfrm>
        </p:spPr>
        <p:style>
          <a:lnRef idx="1">
            <a:schemeClr val="accent4"/>
          </a:lnRef>
          <a:fillRef idx="3">
            <a:schemeClr val="accent4"/>
          </a:fillRef>
          <a:effectRef idx="2">
            <a:schemeClr val="accent4"/>
          </a:effectRef>
          <a:fontRef idx="minor">
            <a:schemeClr val="lt1"/>
          </a:fontRef>
        </p:style>
        <p:txBody>
          <a:bodyPr/>
          <a:lstStyle/>
          <a:p>
            <a:pPr eaLnBrk="1" hangingPunct="1">
              <a:buFont typeface="Times New Roman" pitchFamily="16"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4000" dirty="0">
                <a:latin typeface="Rockwell Extra Bold" pitchFamily="18" charset="0"/>
              </a:rPr>
              <a:t>What are the arguments </a:t>
            </a:r>
            <a:r>
              <a:rPr lang="en-GB" sz="4000" u="sng" dirty="0">
                <a:latin typeface="Rockwell Extra Bold" pitchFamily="18" charset="0"/>
              </a:rPr>
              <a:t>for</a:t>
            </a:r>
            <a:r>
              <a:rPr lang="en-GB" sz="4000" dirty="0">
                <a:latin typeface="Rockwell Extra Bold" pitchFamily="18" charset="0"/>
              </a:rPr>
              <a:t> the bombings?</a:t>
            </a:r>
          </a:p>
        </p:txBody>
      </p:sp>
      <p:sp>
        <p:nvSpPr>
          <p:cNvPr id="22530" name="Rectangle 2"/>
          <p:cNvSpPr>
            <a:spLocks noGrp="1" noChangeArrowheads="1"/>
          </p:cNvSpPr>
          <p:nvPr>
            <p:ph type="body" idx="1"/>
          </p:nvPr>
        </p:nvSpPr>
        <p:spPr>
          <a:xfrm>
            <a:off x="107950" y="1556792"/>
            <a:ext cx="4324350" cy="5229200"/>
          </a:xfrm>
          <a:solidFill>
            <a:srgbClr val="BF7FFF">
              <a:alpha val="50195"/>
            </a:srgbClr>
          </a:solidFill>
        </p:spPr>
        <p:txBody>
          <a:bodyPr/>
          <a:lstStyle/>
          <a:p>
            <a:pPr marL="311150" indent="-311150" eaLnBrk="1" hangingPunct="1">
              <a:spcBef>
                <a:spcPts val="700"/>
              </a:spcBef>
              <a:buFont typeface="Wingdings" panose="05000000000000000000" pitchFamily="2" charset="2"/>
              <a:buChar char="§"/>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r>
              <a:rPr lang="en-GB" altLang="en-US" sz="2400" dirty="0">
                <a:latin typeface="Rockwell" panose="02060603020205020403" pitchFamily="18" charset="0"/>
              </a:rPr>
              <a:t>Saved lives: ended the war ASAP, saving lives overall by avoiding a land invasion</a:t>
            </a:r>
          </a:p>
          <a:p>
            <a:pPr marL="0" indent="0" eaLnBrk="1" hangingPunct="1">
              <a:spcBef>
                <a:spcPts val="700"/>
              </a:spcBef>
              <a:buFont typeface="Arial" pitchFamily="34" charset="0"/>
              <a:buNone/>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endParaRPr lang="en-GB" altLang="en-US" sz="2400" dirty="0">
              <a:latin typeface="Rockwell" panose="02060603020205020403" pitchFamily="18" charset="0"/>
            </a:endParaRPr>
          </a:p>
          <a:p>
            <a:pPr marL="311150" indent="-311150" eaLnBrk="1" hangingPunct="1">
              <a:spcBef>
                <a:spcPts val="700"/>
              </a:spcBef>
              <a:buFont typeface="Wingdings" panose="05000000000000000000" pitchFamily="2" charset="2"/>
              <a:buChar char="§"/>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r>
              <a:rPr lang="en-GB" altLang="en-US" sz="2400" dirty="0">
                <a:latin typeface="Rockwell" panose="02060603020205020403" pitchFamily="18" charset="0"/>
              </a:rPr>
              <a:t>Revenge for Japan’s attack on Pearl Harbour, and for the torture of American prisoners by Japanese soldiers</a:t>
            </a:r>
          </a:p>
          <a:p>
            <a:pPr marL="311150" indent="-311150" eaLnBrk="1" hangingPunct="1">
              <a:spcBef>
                <a:spcPts val="700"/>
              </a:spcBef>
              <a:buFont typeface="Wingdings" panose="05000000000000000000" pitchFamily="2" charset="2"/>
              <a:buChar char="§"/>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endParaRPr lang="en-GB" altLang="en-US" sz="2400" dirty="0">
              <a:latin typeface="Rockwell" panose="02060603020205020403" pitchFamily="18" charset="0"/>
            </a:endParaRPr>
          </a:p>
          <a:p>
            <a:pPr marL="311150" indent="-311150" eaLnBrk="1" hangingPunct="1">
              <a:spcBef>
                <a:spcPts val="700"/>
              </a:spcBef>
              <a:buFont typeface="Wingdings" panose="05000000000000000000" pitchFamily="2" charset="2"/>
              <a:buChar char="§"/>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r>
              <a:rPr lang="en-GB" altLang="en-US" sz="2400" dirty="0">
                <a:latin typeface="Rockwell" panose="02060603020205020403" pitchFamily="18" charset="0"/>
              </a:rPr>
              <a:t>Once the bomb was developed, it was always going to be used </a:t>
            </a:r>
          </a:p>
          <a:p>
            <a:pPr marL="0" indent="0" eaLnBrk="1" hangingPunct="1">
              <a:spcBef>
                <a:spcPts val="700"/>
              </a:spcBef>
              <a:buFont typeface="Arial" pitchFamily="34" charset="0"/>
              <a:buNone/>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endParaRPr lang="en-GB" altLang="en-US" sz="2400" dirty="0">
              <a:latin typeface="Rockwell" panose="02060603020205020403" pitchFamily="18" charset="0"/>
            </a:endParaRPr>
          </a:p>
          <a:p>
            <a:pPr marL="0" indent="0" eaLnBrk="1" hangingPunct="1">
              <a:spcBef>
                <a:spcPts val="700"/>
              </a:spcBef>
              <a:buFont typeface="Arial" pitchFamily="34" charset="0"/>
              <a:buNone/>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endParaRPr lang="en-GB" altLang="en-US" sz="2400" dirty="0">
              <a:latin typeface="Rockwell" panose="02060603020205020403" pitchFamily="18" charset="0"/>
            </a:endParaRPr>
          </a:p>
          <a:p>
            <a:pPr marL="0" indent="0" eaLnBrk="1" hangingPunct="1">
              <a:spcBef>
                <a:spcPts val="700"/>
              </a:spcBef>
              <a:buFont typeface="Arial" pitchFamily="34" charset="0"/>
              <a:buNone/>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endParaRPr lang="en-GB" altLang="en-US" sz="2400" dirty="0">
              <a:latin typeface="Rockwell" panose="02060603020205020403" pitchFamily="18" charset="0"/>
            </a:endParaRPr>
          </a:p>
          <a:p>
            <a:pPr marL="311150" indent="-311150" eaLnBrk="1" hangingPunct="1">
              <a:spcBef>
                <a:spcPts val="700"/>
              </a:spcBef>
              <a:buFont typeface="Wingdings" panose="05000000000000000000" pitchFamily="2" charset="2"/>
              <a:buChar char="§"/>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endParaRPr lang="en-GB" altLang="en-US" sz="2400" dirty="0">
              <a:latin typeface="Rockwell" panose="02060603020205020403" pitchFamily="18" charset="0"/>
            </a:endParaRPr>
          </a:p>
          <a:p>
            <a:pPr marL="0" indent="0" eaLnBrk="1" hangingPunct="1">
              <a:spcBef>
                <a:spcPts val="700"/>
              </a:spcBef>
              <a:buFont typeface="Arial" pitchFamily="34" charset="0"/>
              <a:buNone/>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endParaRPr lang="en-GB" altLang="en-US" sz="2400" dirty="0">
              <a:latin typeface="Rockwell" panose="02060603020205020403" pitchFamily="18" charset="0"/>
            </a:endParaRPr>
          </a:p>
        </p:txBody>
      </p:sp>
      <p:pic>
        <p:nvPicPr>
          <p:cNvPr id="11981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00563" y="1773238"/>
            <a:ext cx="4500562" cy="3643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9813" name="TextBox 6"/>
          <p:cNvSpPr txBox="1">
            <a:spLocks noChangeArrowheads="1"/>
          </p:cNvSpPr>
          <p:nvPr/>
        </p:nvSpPr>
        <p:spPr bwMode="auto">
          <a:xfrm>
            <a:off x="7815263" y="5387975"/>
            <a:ext cx="1295400"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0" fontAlgn="base" hangingPunct="0">
              <a:spcBef>
                <a:spcPct val="0"/>
              </a:spcBef>
              <a:spcAft>
                <a:spcPct val="0"/>
              </a:spcAft>
            </a:pPr>
            <a:r>
              <a:rPr lang="en-GB" altLang="en-US" sz="900">
                <a:solidFill>
                  <a:prstClr val="black"/>
                </a:solidFill>
                <a:latin typeface="Arial" pitchFamily="34" charset="0"/>
                <a:cs typeface="Arial" pitchFamily="34" charset="0"/>
              </a:rPr>
              <a:t>US National Archives</a:t>
            </a:r>
          </a:p>
        </p:txBody>
      </p:sp>
    </p:spTree>
    <p:extLst>
      <p:ext uri="{BB962C8B-B14F-4D97-AF65-F5344CB8AC3E}">
        <p14:creationId xmlns:p14="http://schemas.microsoft.com/office/powerpoint/2010/main" val="3145102290"/>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53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2530">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253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noGrp="1" noChangeArrowheads="1"/>
          </p:cNvSpPr>
          <p:nvPr>
            <p:ph type="title"/>
          </p:nvPr>
        </p:nvSpPr>
        <p:spPr>
          <a:xfrm>
            <a:off x="446088" y="98425"/>
            <a:ext cx="8229600" cy="1314450"/>
          </a:xfrm>
          <a:solidFill>
            <a:schemeClr val="accent3">
              <a:lumMod val="50000"/>
            </a:schemeClr>
          </a:solidFill>
        </p:spPr>
        <p:style>
          <a:lnRef idx="1">
            <a:schemeClr val="accent4"/>
          </a:lnRef>
          <a:fillRef idx="3">
            <a:schemeClr val="accent4"/>
          </a:fillRef>
          <a:effectRef idx="2">
            <a:schemeClr val="accent4"/>
          </a:effectRef>
          <a:fontRef idx="minor">
            <a:schemeClr val="lt1"/>
          </a:fontRef>
        </p:style>
        <p:txBody>
          <a:bodyPr/>
          <a:lstStyle/>
          <a:p>
            <a:pPr eaLnBrk="1" hangingPunct="1">
              <a:buFont typeface="Times New Roman" pitchFamily="16"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4000" dirty="0">
                <a:latin typeface="Rockwell Extra Bold" pitchFamily="18" charset="0"/>
              </a:rPr>
              <a:t>What are the arguments </a:t>
            </a:r>
            <a:r>
              <a:rPr lang="en-GB" sz="4000" u="sng" dirty="0">
                <a:latin typeface="Rockwell Extra Bold" pitchFamily="18" charset="0"/>
              </a:rPr>
              <a:t>against</a:t>
            </a:r>
            <a:r>
              <a:rPr lang="en-GB" sz="4000" dirty="0">
                <a:latin typeface="Rockwell Extra Bold" pitchFamily="18" charset="0"/>
              </a:rPr>
              <a:t> the bombings?</a:t>
            </a:r>
          </a:p>
        </p:txBody>
      </p:sp>
      <p:sp>
        <p:nvSpPr>
          <p:cNvPr id="22530" name="Rectangle 2"/>
          <p:cNvSpPr>
            <a:spLocks noGrp="1" noChangeArrowheads="1"/>
          </p:cNvSpPr>
          <p:nvPr>
            <p:ph type="body" idx="1"/>
          </p:nvPr>
        </p:nvSpPr>
        <p:spPr>
          <a:xfrm>
            <a:off x="395288" y="1628775"/>
            <a:ext cx="8280400" cy="3816449"/>
          </a:xfrm>
          <a:solidFill>
            <a:schemeClr val="accent3">
              <a:lumMod val="75000"/>
              <a:alpha val="50195"/>
            </a:schemeClr>
          </a:solidFill>
        </p:spPr>
        <p:txBody>
          <a:bodyPr/>
          <a:lstStyle/>
          <a:p>
            <a:pPr marL="311150" indent="-311150" eaLnBrk="1" hangingPunct="1">
              <a:spcBef>
                <a:spcPts val="700"/>
              </a:spcBef>
              <a:buFont typeface="Wingdings" panose="05000000000000000000" pitchFamily="2" charset="2"/>
              <a:buChar char="§"/>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r>
              <a:rPr lang="en-GB" altLang="en-US" sz="2400" dirty="0">
                <a:solidFill>
                  <a:prstClr val="black"/>
                </a:solidFill>
                <a:latin typeface="Rockwell" panose="02060603020205020403" pitchFamily="18" charset="0"/>
              </a:rPr>
              <a:t>Immoral: Killed 185,000-600,000 people - mostly civilians</a:t>
            </a:r>
          </a:p>
          <a:p>
            <a:pPr marL="0" indent="0" eaLnBrk="1" hangingPunct="1">
              <a:spcBef>
                <a:spcPts val="700"/>
              </a:spcBef>
              <a:buFont typeface="Arial" pitchFamily="34" charset="0"/>
              <a:buNone/>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endParaRPr lang="en-GB" altLang="en-US" sz="2400" dirty="0">
              <a:solidFill>
                <a:prstClr val="black"/>
              </a:solidFill>
              <a:latin typeface="Rockwell" panose="02060603020205020403" pitchFamily="18" charset="0"/>
            </a:endParaRPr>
          </a:p>
          <a:p>
            <a:pPr marL="311150" indent="-311150" eaLnBrk="1" hangingPunct="1">
              <a:spcBef>
                <a:spcPts val="700"/>
              </a:spcBef>
              <a:buFont typeface="Wingdings" panose="05000000000000000000" pitchFamily="2" charset="2"/>
              <a:buChar char="§"/>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r>
              <a:rPr lang="en-GB" altLang="en-US" sz="2400" dirty="0">
                <a:solidFill>
                  <a:prstClr val="black"/>
                </a:solidFill>
                <a:latin typeface="Rockwell" panose="02060603020205020403" pitchFamily="18" charset="0"/>
              </a:rPr>
              <a:t>Surrender was possible: The US knew that some of the Japanese government wanted to surrender</a:t>
            </a:r>
          </a:p>
          <a:p>
            <a:pPr marL="0" indent="0" eaLnBrk="1" hangingPunct="1">
              <a:spcBef>
                <a:spcPts val="700"/>
              </a:spcBef>
              <a:buFont typeface="Arial" pitchFamily="34" charset="0"/>
              <a:buNone/>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endParaRPr lang="en-GB" altLang="en-US" sz="2400" dirty="0">
              <a:solidFill>
                <a:prstClr val="black"/>
              </a:solidFill>
              <a:latin typeface="Rockwell" panose="02060603020205020403" pitchFamily="18" charset="0"/>
            </a:endParaRPr>
          </a:p>
          <a:p>
            <a:pPr marL="311150" indent="-311150" eaLnBrk="1" hangingPunct="1">
              <a:spcBef>
                <a:spcPts val="700"/>
              </a:spcBef>
              <a:buFont typeface="Wingdings" panose="05000000000000000000" pitchFamily="2" charset="2"/>
              <a:buChar char="§"/>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r>
              <a:rPr lang="en-GB" altLang="en-US" sz="2400" dirty="0">
                <a:solidFill>
                  <a:prstClr val="black"/>
                </a:solidFill>
                <a:latin typeface="Rockwell" panose="02060603020205020403" pitchFamily="18" charset="0"/>
              </a:rPr>
              <a:t>More about sending a message to the world (and especially the Soviet Union) about how powerful America was</a:t>
            </a:r>
          </a:p>
          <a:p>
            <a:pPr marL="311150" indent="-311150" eaLnBrk="1" hangingPunct="1">
              <a:spcBef>
                <a:spcPts val="700"/>
              </a:spcBef>
              <a:buFont typeface="Wingdings" panose="05000000000000000000" pitchFamily="2" charset="2"/>
              <a:buChar char="§"/>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endParaRPr lang="en-GB" altLang="en-US" sz="2400" dirty="0">
              <a:latin typeface="Rockwell" panose="02060603020205020403" pitchFamily="18" charset="0"/>
            </a:endParaRPr>
          </a:p>
          <a:p>
            <a:pPr marL="311150" indent="-311150" eaLnBrk="1" hangingPunct="1">
              <a:spcBef>
                <a:spcPts val="700"/>
              </a:spcBef>
              <a:buFont typeface="Wingdings" panose="05000000000000000000" pitchFamily="2" charset="2"/>
              <a:buChar char="§"/>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endParaRPr lang="en-GB" altLang="en-US" sz="2400" dirty="0">
              <a:latin typeface="Rockwell" panose="02060603020205020403" pitchFamily="18" charset="0"/>
            </a:endParaRPr>
          </a:p>
          <a:p>
            <a:pPr marL="311150" indent="-311150" eaLnBrk="1" hangingPunct="1">
              <a:spcBef>
                <a:spcPts val="700"/>
              </a:spcBef>
              <a:buFont typeface="Wingdings" panose="05000000000000000000" pitchFamily="2" charset="2"/>
              <a:buChar char="§"/>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endParaRPr lang="en-GB" altLang="en-US" sz="2400" dirty="0">
              <a:latin typeface="Rockwell" panose="02060603020205020403" pitchFamily="18" charset="0"/>
            </a:endParaRPr>
          </a:p>
          <a:p>
            <a:pPr marL="311150" indent="-311150" eaLnBrk="1" hangingPunct="1">
              <a:spcBef>
                <a:spcPts val="700"/>
              </a:spcBef>
              <a:buFont typeface="Wingdings" panose="05000000000000000000" pitchFamily="2" charset="2"/>
              <a:buChar char="§"/>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endParaRPr lang="en-GB" altLang="en-US" sz="2400" dirty="0">
              <a:latin typeface="Rockwell" panose="02060603020205020403" pitchFamily="18" charset="0"/>
            </a:endParaRPr>
          </a:p>
          <a:p>
            <a:pPr marL="0" indent="0" eaLnBrk="1" hangingPunct="1">
              <a:spcBef>
                <a:spcPts val="700"/>
              </a:spcBef>
              <a:buFont typeface="Arial" pitchFamily="34" charset="0"/>
              <a:buNone/>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endParaRPr lang="en-GB" altLang="en-US" sz="2400" dirty="0">
              <a:latin typeface="Rockwell" panose="02060603020205020403" pitchFamily="18" charset="0"/>
            </a:endParaRPr>
          </a:p>
        </p:txBody>
      </p:sp>
    </p:spTree>
    <p:extLst>
      <p:ext uri="{BB962C8B-B14F-4D97-AF65-F5344CB8AC3E}">
        <p14:creationId xmlns:p14="http://schemas.microsoft.com/office/powerpoint/2010/main" val="2913894235"/>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53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2530">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253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idx="4294967295"/>
          </p:nvPr>
        </p:nvSpPr>
        <p:spPr>
          <a:xfrm>
            <a:off x="323528" y="1916832"/>
            <a:ext cx="8568952" cy="1944216"/>
          </a:xfrm>
          <a:solidFill>
            <a:schemeClr val="accent4">
              <a:lumMod val="60000"/>
              <a:lumOff val="40000"/>
            </a:schemeClr>
          </a:solidFill>
        </p:spPr>
        <p:txBody>
          <a:bodyPr>
            <a:noAutofit/>
          </a:bodyPr>
          <a:lstStyle/>
          <a:p>
            <a:pP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lang="en-GB" sz="6000" b="1" dirty="0">
                <a:latin typeface="Rockwell" pitchFamily="18" charset="0"/>
              </a:rPr>
              <a:t>What peace symbols do you know?</a:t>
            </a:r>
          </a:p>
        </p:txBody>
      </p:sp>
    </p:spTree>
    <p:extLst>
      <p:ext uri="{BB962C8B-B14F-4D97-AF65-F5344CB8AC3E}">
        <p14:creationId xmlns:p14="http://schemas.microsoft.com/office/powerpoint/2010/main" val="23357759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r="29546" b="10541"/>
          <a:stretch/>
        </p:blipFill>
        <p:spPr>
          <a:xfrm>
            <a:off x="2411760" y="332656"/>
            <a:ext cx="3384376" cy="5721207"/>
          </a:xfrm>
          <a:prstGeom prst="rect">
            <a:avLst/>
          </a:prstGeom>
        </p:spPr>
      </p:pic>
      <p:sp>
        <p:nvSpPr>
          <p:cNvPr id="10" name="Rectangle 9"/>
          <p:cNvSpPr>
            <a:spLocks noChangeArrowheads="1"/>
          </p:cNvSpPr>
          <p:nvPr/>
        </p:nvSpPr>
        <p:spPr bwMode="auto">
          <a:xfrm>
            <a:off x="5796136" y="5456325"/>
            <a:ext cx="88292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US" sz="800" dirty="0"/>
              <a:t>Image provided by Masahiro</a:t>
            </a:r>
            <a:endParaRPr lang="en-GB" altLang="en-US" sz="800" dirty="0"/>
          </a:p>
          <a:p>
            <a:pPr>
              <a:spcBef>
                <a:spcPct val="0"/>
              </a:spcBef>
              <a:buFontTx/>
              <a:buNone/>
            </a:pPr>
            <a:r>
              <a:rPr lang="en-US" sz="800" dirty="0"/>
              <a:t>Sasaki</a:t>
            </a:r>
            <a:endParaRPr lang="en-GB" altLang="en-US" sz="800" dirty="0"/>
          </a:p>
        </p:txBody>
      </p:sp>
    </p:spTree>
    <p:extLst>
      <p:ext uri="{BB962C8B-B14F-4D97-AF65-F5344CB8AC3E}">
        <p14:creationId xmlns:p14="http://schemas.microsoft.com/office/powerpoint/2010/main" val="845658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1720" y="1124744"/>
            <a:ext cx="4824536" cy="4470737"/>
          </a:xfrm>
          <a:prstGeom prst="rect">
            <a:avLst/>
          </a:prstGeom>
        </p:spPr>
      </p:pic>
      <p:sp>
        <p:nvSpPr>
          <p:cNvPr id="5" name="Rectangle 4"/>
          <p:cNvSpPr>
            <a:spLocks noChangeArrowheads="1"/>
          </p:cNvSpPr>
          <p:nvPr/>
        </p:nvSpPr>
        <p:spPr bwMode="auto">
          <a:xfrm>
            <a:off x="6876256" y="5010706"/>
            <a:ext cx="88292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US" sz="800" dirty="0"/>
              <a:t>Image provided by Masahiro</a:t>
            </a:r>
            <a:endParaRPr lang="en-GB" altLang="en-US" sz="800" dirty="0"/>
          </a:p>
          <a:p>
            <a:pPr>
              <a:spcBef>
                <a:spcPct val="0"/>
              </a:spcBef>
              <a:buFontTx/>
              <a:buNone/>
            </a:pPr>
            <a:r>
              <a:rPr lang="en-US" sz="800" dirty="0"/>
              <a:t>Sasaki</a:t>
            </a:r>
            <a:endParaRPr lang="en-GB" altLang="en-US" sz="800" dirty="0"/>
          </a:p>
        </p:txBody>
      </p:sp>
    </p:spTree>
    <p:extLst>
      <p:ext uri="{BB962C8B-B14F-4D97-AF65-F5344CB8AC3E}">
        <p14:creationId xmlns:p14="http://schemas.microsoft.com/office/powerpoint/2010/main" val="881201243"/>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1760" y="1340768"/>
            <a:ext cx="3713213" cy="3445249"/>
          </a:xfrm>
          <a:prstGeom prst="rect">
            <a:avLst/>
          </a:prstGeom>
        </p:spPr>
      </p:pic>
      <p:sp>
        <p:nvSpPr>
          <p:cNvPr id="5" name="Rectangle 4"/>
          <p:cNvSpPr>
            <a:spLocks noChangeArrowheads="1"/>
          </p:cNvSpPr>
          <p:nvPr/>
        </p:nvSpPr>
        <p:spPr bwMode="auto">
          <a:xfrm>
            <a:off x="6124973" y="4201242"/>
            <a:ext cx="88292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US" sz="800" dirty="0"/>
              <a:t>Image provided by Masahiro</a:t>
            </a:r>
            <a:endParaRPr lang="en-GB" altLang="en-US" sz="800" dirty="0"/>
          </a:p>
          <a:p>
            <a:pPr>
              <a:spcBef>
                <a:spcPct val="0"/>
              </a:spcBef>
              <a:buFontTx/>
              <a:buNone/>
            </a:pPr>
            <a:r>
              <a:rPr lang="en-US" sz="800" dirty="0"/>
              <a:t>Sasaki</a:t>
            </a:r>
            <a:endParaRPr lang="en-GB" altLang="en-US" sz="800" dirty="0"/>
          </a:p>
        </p:txBody>
      </p:sp>
    </p:spTree>
    <p:extLst>
      <p:ext uri="{BB962C8B-B14F-4D97-AF65-F5344CB8AC3E}">
        <p14:creationId xmlns:p14="http://schemas.microsoft.com/office/powerpoint/2010/main" val="10100157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idx="4294967295"/>
          </p:nvPr>
        </p:nvSpPr>
        <p:spPr>
          <a:xfrm>
            <a:off x="323528" y="1916832"/>
            <a:ext cx="8568952" cy="1944216"/>
          </a:xfrm>
          <a:solidFill>
            <a:schemeClr val="accent4">
              <a:lumMod val="60000"/>
              <a:lumOff val="40000"/>
            </a:schemeClr>
          </a:solidFill>
        </p:spPr>
        <p:txBody>
          <a:bodyPr>
            <a:noAutofit/>
          </a:bodyPr>
          <a:lstStyle/>
          <a:p>
            <a:pP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lang="en-GB" sz="6000" b="1" dirty="0">
                <a:latin typeface="Rockwell" pitchFamily="18" charset="0"/>
              </a:rPr>
              <a:t>Two versions of the story. </a:t>
            </a:r>
          </a:p>
        </p:txBody>
      </p:sp>
    </p:spTree>
    <p:extLst>
      <p:ext uri="{BB962C8B-B14F-4D97-AF65-F5344CB8AC3E}">
        <p14:creationId xmlns:p14="http://schemas.microsoft.com/office/powerpoint/2010/main" val="25731490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3968" y="764704"/>
            <a:ext cx="4572000" cy="5715411"/>
          </a:xfrm>
          <a:prstGeom prst="rect">
            <a:avLst/>
          </a:prstGeom>
        </p:spPr>
        <p:txBody>
          <a:bodyPr>
            <a:spAutoFit/>
          </a:bodyPr>
          <a:lstStyle/>
          <a:p>
            <a:pPr>
              <a:lnSpc>
                <a:spcPct val="105000"/>
              </a:lnSpc>
              <a:spcAft>
                <a:spcPts val="800"/>
              </a:spcAft>
            </a:pPr>
            <a:r>
              <a:rPr lang="en-GB" sz="3000" i="1" dirty="0">
                <a:solidFill>
                  <a:srgbClr val="222222"/>
                </a:solidFill>
                <a:latin typeface="Cambria Math" panose="02040503050406030204" pitchFamily="18" charset="0"/>
                <a:ea typeface="Calibri" panose="020F0502020204030204" pitchFamily="34" charset="0"/>
                <a:cs typeface="Calibri" panose="020F0502020204030204" pitchFamily="34" charset="0"/>
              </a:rPr>
              <a:t>‘</a:t>
            </a:r>
            <a:r>
              <a:rPr lang="en-GB" sz="3000" i="1" dirty="0" err="1">
                <a:solidFill>
                  <a:srgbClr val="222222"/>
                </a:solidFill>
                <a:latin typeface="Arial" panose="020B0604020202020204" pitchFamily="34" charset="0"/>
                <a:ea typeface="Calibri" panose="020F0502020204030204" pitchFamily="34" charset="0"/>
                <a:cs typeface="Calibri" panose="020F0502020204030204" pitchFamily="34" charset="0"/>
              </a:rPr>
              <a:t>Sadako's</a:t>
            </a:r>
            <a:r>
              <a:rPr lang="en-GB" sz="3000" i="1" dirty="0">
                <a:solidFill>
                  <a:srgbClr val="222222"/>
                </a:solidFill>
                <a:latin typeface="Arial" panose="020B0604020202020204" pitchFamily="34" charset="0"/>
                <a:ea typeface="Calibri" panose="020F0502020204030204" pitchFamily="34" charset="0"/>
                <a:cs typeface="Calibri" panose="020F0502020204030204" pitchFamily="34" charset="0"/>
              </a:rPr>
              <a:t> story spread on its own without any confirmation by any member of our family. So now, </a:t>
            </a:r>
            <a:r>
              <a:rPr lang="en-GB" sz="3000" i="1" dirty="0" err="1">
                <a:solidFill>
                  <a:srgbClr val="222222"/>
                </a:solidFill>
                <a:latin typeface="Arial" panose="020B0604020202020204" pitchFamily="34" charset="0"/>
                <a:ea typeface="Calibri" panose="020F0502020204030204" pitchFamily="34" charset="0"/>
                <a:cs typeface="Calibri" panose="020F0502020204030204" pitchFamily="34" charset="0"/>
              </a:rPr>
              <a:t>Sadako</a:t>
            </a:r>
            <a:r>
              <a:rPr lang="en-GB" sz="3000" i="1" dirty="0">
                <a:solidFill>
                  <a:srgbClr val="222222"/>
                </a:solidFill>
                <a:latin typeface="Arial" panose="020B0604020202020204" pitchFamily="34" charset="0"/>
                <a:ea typeface="Calibri" panose="020F0502020204030204" pitchFamily="34" charset="0"/>
                <a:cs typeface="Calibri" panose="020F0502020204030204" pitchFamily="34" charset="0"/>
              </a:rPr>
              <a:t> Legacy is conveying the [true] story worldwide... We do not have the exact number of </a:t>
            </a:r>
            <a:r>
              <a:rPr lang="en-GB" sz="3000" i="1" dirty="0" err="1">
                <a:solidFill>
                  <a:srgbClr val="222222"/>
                </a:solidFill>
                <a:latin typeface="Arial" panose="020B0604020202020204" pitchFamily="34" charset="0"/>
                <a:ea typeface="Calibri" panose="020F0502020204030204" pitchFamily="34" charset="0"/>
                <a:cs typeface="Calibri" panose="020F0502020204030204" pitchFamily="34" charset="0"/>
              </a:rPr>
              <a:t>Sadako's</a:t>
            </a:r>
            <a:r>
              <a:rPr lang="en-GB" sz="3000" i="1" dirty="0">
                <a:solidFill>
                  <a:srgbClr val="222222"/>
                </a:solidFill>
                <a:latin typeface="Arial" panose="020B0604020202020204" pitchFamily="34" charset="0"/>
                <a:ea typeface="Calibri" panose="020F0502020204030204" pitchFamily="34" charset="0"/>
                <a:cs typeface="Calibri" panose="020F0502020204030204" pitchFamily="34" charset="0"/>
              </a:rPr>
              <a:t> paper cranes, but… [it was] over sixteen hundred.’ </a:t>
            </a:r>
            <a:r>
              <a:rPr lang="en-GB" dirty="0">
                <a:solidFill>
                  <a:srgbClr val="222222"/>
                </a:solidFill>
                <a:latin typeface="Arial" panose="020B0604020202020204" pitchFamily="34" charset="0"/>
                <a:ea typeface="Calibri" panose="020F0502020204030204" pitchFamily="34" charset="0"/>
                <a:cs typeface="Calibri" panose="020F0502020204030204" pitchFamily="34" charset="0"/>
              </a:rPr>
              <a:t>– </a:t>
            </a:r>
            <a:r>
              <a:rPr lang="en-GB" dirty="0" err="1">
                <a:solidFill>
                  <a:srgbClr val="222222"/>
                </a:solidFill>
                <a:latin typeface="Arial" panose="020B0604020202020204" pitchFamily="34" charset="0"/>
                <a:ea typeface="Calibri" panose="020F0502020204030204" pitchFamily="34" charset="0"/>
                <a:cs typeface="Calibri" panose="020F0502020204030204" pitchFamily="34" charset="0"/>
              </a:rPr>
              <a:t>Sadako’s</a:t>
            </a:r>
            <a:r>
              <a:rPr lang="en-GB" dirty="0">
                <a:solidFill>
                  <a:srgbClr val="222222"/>
                </a:solidFill>
                <a:latin typeface="Arial" panose="020B0604020202020204" pitchFamily="34" charset="0"/>
                <a:ea typeface="Calibri" panose="020F0502020204030204" pitchFamily="34" charset="0"/>
                <a:cs typeface="Calibri" panose="020F0502020204030204" pitchFamily="34" charset="0"/>
              </a:rPr>
              <a:t> older brother Masahiro Sasaki, in 2018</a:t>
            </a:r>
            <a:endParaRPr lang="en-GB" sz="2000"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p:cNvPicPr>
            <a:picLocks noChangeAspect="1"/>
          </p:cNvPicPr>
          <p:nvPr/>
        </p:nvPicPr>
        <p:blipFill rotWithShape="1">
          <a:blip r:embed="rId3"/>
          <a:srcRect l="11287" t="3527" r="36979" b="11818"/>
          <a:stretch/>
        </p:blipFill>
        <p:spPr>
          <a:xfrm>
            <a:off x="107504" y="0"/>
            <a:ext cx="3960440" cy="5184576"/>
          </a:xfrm>
          <a:prstGeom prst="rect">
            <a:avLst/>
          </a:prstGeom>
        </p:spPr>
      </p:pic>
    </p:spTree>
    <p:extLst>
      <p:ext uri="{BB962C8B-B14F-4D97-AF65-F5344CB8AC3E}">
        <p14:creationId xmlns:p14="http://schemas.microsoft.com/office/powerpoint/2010/main" val="30617312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2" name="Picture 1"/>
          <p:cNvPicPr>
            <a:picLocks noChangeAspect="1"/>
          </p:cNvPicPr>
          <p:nvPr/>
        </p:nvPicPr>
        <p:blipFill rotWithShape="1">
          <a:blip r:embed="rId3">
            <a:extLst>
              <a:ext uri="{28A0092B-C50C-407E-A947-70E740481C1C}">
                <a14:useLocalDpi xmlns:a14="http://schemas.microsoft.com/office/drawing/2010/main" val="0"/>
              </a:ext>
            </a:extLst>
          </a:blip>
          <a:srcRect b="6628"/>
          <a:stretch/>
        </p:blipFill>
        <p:spPr bwMode="auto">
          <a:xfrm>
            <a:off x="2592817" y="1"/>
            <a:ext cx="3888370" cy="54452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653" name="Rectangle 5"/>
          <p:cNvSpPr>
            <a:spLocks noChangeArrowheads="1"/>
          </p:cNvSpPr>
          <p:nvPr/>
        </p:nvSpPr>
        <p:spPr bwMode="auto">
          <a:xfrm>
            <a:off x="6409241" y="5301208"/>
            <a:ext cx="2771271"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GB" altLang="en-US" sz="600" dirty="0"/>
              <a:t>Lachlan O’Dea ; https://creativecommons.org/licenses/by-nd/2.0/legalcode</a:t>
            </a:r>
          </a:p>
        </p:txBody>
      </p:sp>
      <p:sp>
        <p:nvSpPr>
          <p:cNvPr id="2" name="Rectangle 1"/>
          <p:cNvSpPr/>
          <p:nvPr/>
        </p:nvSpPr>
        <p:spPr>
          <a:xfrm>
            <a:off x="2251002" y="5485874"/>
            <a:ext cx="4572000" cy="1138773"/>
          </a:xfrm>
          <a:prstGeom prst="rect">
            <a:avLst/>
          </a:prstGeom>
        </p:spPr>
        <p:txBody>
          <a:bodyPr>
            <a:spAutoFit/>
          </a:bodyPr>
          <a:lstStyle/>
          <a:p>
            <a:r>
              <a:rPr lang="en-GB" dirty="0">
                <a:latin typeface="Calibri" panose="020F0502020204030204" pitchFamily="34" charset="0"/>
                <a:ea typeface="Calibri" panose="020F0502020204030204" pitchFamily="34" charset="0"/>
                <a:cs typeface="Calibri" panose="020F0502020204030204" pitchFamily="34" charset="0"/>
              </a:rPr>
              <a:t>At the bottom of the statue it says: </a:t>
            </a:r>
          </a:p>
          <a:p>
            <a:r>
              <a:rPr lang="en-GB" sz="2500" b="1" dirty="0">
                <a:latin typeface="Calibri" panose="020F0502020204030204" pitchFamily="34" charset="0"/>
                <a:ea typeface="Calibri" panose="020F0502020204030204" pitchFamily="34" charset="0"/>
                <a:cs typeface="Calibri" panose="020F0502020204030204" pitchFamily="34" charset="0"/>
              </a:rPr>
              <a:t>‘This is our cry, this is our prayer: peace in the world’</a:t>
            </a:r>
            <a:endParaRPr lang="en-GB" sz="2500" b="1" dirty="0"/>
          </a:p>
        </p:txBody>
      </p:sp>
    </p:spTree>
    <p:extLst>
      <p:ext uri="{BB962C8B-B14F-4D97-AF65-F5344CB8AC3E}">
        <p14:creationId xmlns:p14="http://schemas.microsoft.com/office/powerpoint/2010/main" val="2652296133"/>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50"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457387"/>
            <a:ext cx="6552728" cy="43670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751" name="Rectangle 5"/>
          <p:cNvSpPr>
            <a:spLocks noChangeArrowheads="1"/>
          </p:cNvSpPr>
          <p:nvPr/>
        </p:nvSpPr>
        <p:spPr bwMode="auto">
          <a:xfrm>
            <a:off x="4427984" y="4843762"/>
            <a:ext cx="3744912" cy="20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GB" altLang="en-US" sz="700" dirty="0"/>
              <a:t>Tom Page ; https://creativecommons.org/licenses/by-nd/2.0/legalcode</a:t>
            </a:r>
          </a:p>
        </p:txBody>
      </p:sp>
    </p:spTree>
    <p:extLst>
      <p:ext uri="{BB962C8B-B14F-4D97-AF65-F5344CB8AC3E}">
        <p14:creationId xmlns:p14="http://schemas.microsoft.com/office/powerpoint/2010/main" val="2697863520"/>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692696"/>
            <a:ext cx="5976664" cy="46806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799" name="Rectangle 5"/>
          <p:cNvSpPr>
            <a:spLocks noChangeArrowheads="1"/>
          </p:cNvSpPr>
          <p:nvPr/>
        </p:nvSpPr>
        <p:spPr bwMode="auto">
          <a:xfrm>
            <a:off x="4139952" y="5382377"/>
            <a:ext cx="3744912" cy="20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GB" altLang="en-US" sz="700" dirty="0">
                <a:solidFill>
                  <a:prstClr val="black"/>
                </a:solidFill>
              </a:rPr>
              <a:t>Dan B Seattle 2012 ; https://creativecommons.org/licenses/by-nd/2.0/legalcode</a:t>
            </a:r>
          </a:p>
        </p:txBody>
      </p:sp>
    </p:spTree>
    <p:extLst>
      <p:ext uri="{BB962C8B-B14F-4D97-AF65-F5344CB8AC3E}">
        <p14:creationId xmlns:p14="http://schemas.microsoft.com/office/powerpoint/2010/main" val="1267050176"/>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20080" y="1368080"/>
            <a:ext cx="7596336" cy="3933128"/>
          </a:xfrm>
          <a:prstGeom prst="rect">
            <a:avLst/>
          </a:prstGeom>
        </p:spPr>
        <p:txBody>
          <a:bodyPr wrap="square">
            <a:spAutoFit/>
          </a:bodyPr>
          <a:lstStyle/>
          <a:p>
            <a:pPr>
              <a:lnSpc>
                <a:spcPct val="105000"/>
              </a:lnSpc>
              <a:spcAft>
                <a:spcPts val="800"/>
              </a:spcAft>
            </a:pPr>
            <a:r>
              <a:rPr lang="en-GB" sz="2300" dirty="0">
                <a:solidFill>
                  <a:srgbClr val="222222"/>
                </a:solidFill>
                <a:latin typeface="Arial" panose="020B0604020202020204" pitchFamily="34" charset="0"/>
                <a:ea typeface="Calibri" panose="020F0502020204030204" pitchFamily="34" charset="0"/>
                <a:cs typeface="Calibri" panose="020F0502020204030204" pitchFamily="34" charset="0"/>
              </a:rPr>
              <a:t>‘</a:t>
            </a:r>
            <a:r>
              <a:rPr lang="en-GB" sz="2300" i="1" dirty="0" err="1">
                <a:solidFill>
                  <a:srgbClr val="222222"/>
                </a:solidFill>
                <a:latin typeface="Arial" panose="020B0604020202020204" pitchFamily="34" charset="0"/>
                <a:ea typeface="Calibri" panose="020F0502020204030204" pitchFamily="34" charset="0"/>
                <a:cs typeface="Calibri" panose="020F0502020204030204" pitchFamily="34" charset="0"/>
              </a:rPr>
              <a:t>Sadako's</a:t>
            </a:r>
            <a:r>
              <a:rPr lang="en-GB" sz="2300" i="1" dirty="0">
                <a:solidFill>
                  <a:srgbClr val="222222"/>
                </a:solidFill>
                <a:latin typeface="Arial" panose="020B0604020202020204" pitchFamily="34" charset="0"/>
                <a:ea typeface="Calibri" panose="020F0502020204030204" pitchFamily="34" charset="0"/>
                <a:cs typeface="Calibri" panose="020F0502020204030204" pitchFamily="34" charset="0"/>
              </a:rPr>
              <a:t> wish wasn’t concerned with such an important matter as world peace. As she folded paper cranes she wished for her parent's debts to disappear… she wished to get well soon and go home, and so on…	</a:t>
            </a:r>
          </a:p>
          <a:p>
            <a:pPr>
              <a:lnSpc>
                <a:spcPct val="105000"/>
              </a:lnSpc>
              <a:spcAft>
                <a:spcPts val="800"/>
              </a:spcAft>
            </a:pPr>
            <a:r>
              <a:rPr lang="en-GB" sz="2300" i="1" dirty="0">
                <a:solidFill>
                  <a:srgbClr val="222222"/>
                </a:solidFill>
                <a:latin typeface="Arial" panose="020B0604020202020204" pitchFamily="34" charset="0"/>
                <a:ea typeface="Calibri" panose="020F0502020204030204" pitchFamily="34" charset="0"/>
                <a:cs typeface="Calibri" panose="020F0502020204030204" pitchFamily="34" charset="0"/>
              </a:rPr>
              <a:t>	</a:t>
            </a:r>
            <a:r>
              <a:rPr lang="en-GB" sz="2300" i="1" dirty="0">
                <a:solidFill>
                  <a:srgbClr val="222222"/>
                </a:solidFill>
                <a:latin typeface="Arial" panose="020B0604020202020204" pitchFamily="34" charset="0"/>
                <a:ea typeface="Calibri" panose="020F0502020204030204" pitchFamily="34" charset="0"/>
              </a:rPr>
              <a:t>Fundamentally, what </a:t>
            </a:r>
            <a:r>
              <a:rPr lang="en-GB" sz="2300" i="1" dirty="0" err="1">
                <a:solidFill>
                  <a:srgbClr val="222222"/>
                </a:solidFill>
                <a:latin typeface="Arial" panose="020B0604020202020204" pitchFamily="34" charset="0"/>
                <a:ea typeface="Calibri" panose="020F0502020204030204" pitchFamily="34" charset="0"/>
              </a:rPr>
              <a:t>Sadako</a:t>
            </a:r>
            <a:r>
              <a:rPr lang="en-GB" sz="2300" i="1" dirty="0">
                <a:solidFill>
                  <a:srgbClr val="222222"/>
                </a:solidFill>
                <a:latin typeface="Arial" panose="020B0604020202020204" pitchFamily="34" charset="0"/>
                <a:ea typeface="Calibri" panose="020F0502020204030204" pitchFamily="34" charset="0"/>
              </a:rPr>
              <a:t> did - having wishes and folding paper cranes - is within reach of anyone, and </a:t>
            </a:r>
            <a:r>
              <a:rPr lang="en-GB" sz="2300" i="1" dirty="0" err="1">
                <a:solidFill>
                  <a:srgbClr val="222222"/>
                </a:solidFill>
                <a:latin typeface="Arial" panose="020B0604020202020204" pitchFamily="34" charset="0"/>
                <a:ea typeface="Calibri" panose="020F0502020204030204" pitchFamily="34" charset="0"/>
              </a:rPr>
              <a:t>orizuru</a:t>
            </a:r>
            <a:r>
              <a:rPr lang="en-GB" sz="2300" i="1" dirty="0">
                <a:solidFill>
                  <a:srgbClr val="222222"/>
                </a:solidFill>
                <a:latin typeface="Arial" panose="020B0604020202020204" pitchFamily="34" charset="0"/>
                <a:ea typeface="Calibri" panose="020F0502020204030204" pitchFamily="34" charset="0"/>
              </a:rPr>
              <a:t> have become a tool for all to express a common wish for peace. It is a simple story. Please let people know how the movement started.’ </a:t>
            </a:r>
          </a:p>
          <a:p>
            <a:pPr>
              <a:lnSpc>
                <a:spcPct val="105000"/>
              </a:lnSpc>
              <a:spcAft>
                <a:spcPts val="800"/>
              </a:spcAft>
            </a:pPr>
            <a:r>
              <a:rPr lang="en-GB" dirty="0">
                <a:solidFill>
                  <a:srgbClr val="222222"/>
                </a:solidFill>
                <a:latin typeface="Arial" panose="020B0604020202020204" pitchFamily="34" charset="0"/>
                <a:ea typeface="Calibri" panose="020F0502020204030204" pitchFamily="34" charset="0"/>
              </a:rPr>
              <a:t>    – </a:t>
            </a:r>
            <a:r>
              <a:rPr lang="en-GB" dirty="0" err="1">
                <a:solidFill>
                  <a:srgbClr val="222222"/>
                </a:solidFill>
                <a:latin typeface="Arial" panose="020B0604020202020204" pitchFamily="34" charset="0"/>
                <a:ea typeface="Calibri" panose="020F0502020204030204" pitchFamily="34" charset="0"/>
              </a:rPr>
              <a:t>Sadako’s</a:t>
            </a:r>
            <a:r>
              <a:rPr lang="en-GB" dirty="0">
                <a:solidFill>
                  <a:srgbClr val="222222"/>
                </a:solidFill>
                <a:latin typeface="Arial" panose="020B0604020202020204" pitchFamily="34" charset="0"/>
                <a:ea typeface="Calibri" panose="020F0502020204030204" pitchFamily="34" charset="0"/>
              </a:rPr>
              <a:t> older brother Masahiro Sasaki, in 2018 </a:t>
            </a:r>
            <a:endParaRPr lang="en-GB" dirty="0"/>
          </a:p>
        </p:txBody>
      </p:sp>
    </p:spTree>
    <p:extLst>
      <p:ext uri="{BB962C8B-B14F-4D97-AF65-F5344CB8AC3E}">
        <p14:creationId xmlns:p14="http://schemas.microsoft.com/office/powerpoint/2010/main" val="31625467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275292" y="4293096"/>
            <a:ext cx="8229600" cy="2088232"/>
          </a:xfrm>
          <a:prstGeom prst="rect">
            <a:avLst/>
          </a:prstGeom>
          <a:solidFill>
            <a:schemeClr val="accent4">
              <a:lumMod val="60000"/>
              <a:lumOff val="40000"/>
            </a:schemeClr>
          </a:solid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81000"/>
              </a:lnSpc>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en-GB" altLang="en-US" sz="4000" b="1" dirty="0">
                <a:latin typeface="Rockwell Extra Bold" panose="02060903040505020403" pitchFamily="18" charset="0"/>
              </a:rPr>
              <a:t>First</a:t>
            </a:r>
            <a:r>
              <a:rPr lang="en-GB" altLang="en-US" sz="4000" b="1">
                <a:latin typeface="Rockwell Extra Bold" panose="02060903040505020403" pitchFamily="18" charset="0"/>
              </a:rPr>
              <a:t>: </a:t>
            </a:r>
            <a:r>
              <a:rPr lang="en-GB" altLang="en-US" sz="4000" b="1">
                <a:solidFill>
                  <a:prstClr val="black"/>
                </a:solidFill>
                <a:latin typeface="Rockwell Extra Bold" panose="02060903040505020403" pitchFamily="18" charset="0"/>
              </a:rPr>
              <a:t>Write or draw something about peace</a:t>
            </a:r>
            <a:r>
              <a:rPr lang="en-GB" altLang="en-US" sz="4000" b="1">
                <a:latin typeface="Rockwell Extra Bold" panose="02060903040505020403" pitchFamily="18" charset="0"/>
              </a:rPr>
              <a:t> </a:t>
            </a:r>
            <a:r>
              <a:rPr lang="en-GB" altLang="en-US" sz="4000" b="1" dirty="0">
                <a:latin typeface="Rockwell Extra Bold" panose="02060903040505020403" pitchFamily="18" charset="0"/>
              </a:rPr>
              <a:t>on the plain side of your sheet of origami paper</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45275" t="29929" r="1964" b="26387"/>
          <a:stretch/>
        </p:blipFill>
        <p:spPr>
          <a:xfrm>
            <a:off x="1195467" y="260648"/>
            <a:ext cx="6389250" cy="3528392"/>
          </a:xfrm>
          <a:prstGeom prst="rect">
            <a:avLst/>
          </a:prstGeom>
        </p:spPr>
      </p:pic>
      <p:sp>
        <p:nvSpPr>
          <p:cNvPr id="5" name="Rectangle 5"/>
          <p:cNvSpPr>
            <a:spLocks noChangeArrowheads="1"/>
          </p:cNvSpPr>
          <p:nvPr/>
        </p:nvSpPr>
        <p:spPr bwMode="auto">
          <a:xfrm>
            <a:off x="4211960" y="3789040"/>
            <a:ext cx="3484428" cy="2000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GB" altLang="en-US" sz="700" dirty="0"/>
              <a:t>JC Belmonte ; https://creativecommons.org/licenses/by-nd/2.0/legalcode ; cropped</a:t>
            </a:r>
          </a:p>
        </p:txBody>
      </p:sp>
    </p:spTree>
    <p:extLst>
      <p:ext uri="{BB962C8B-B14F-4D97-AF65-F5344CB8AC3E}">
        <p14:creationId xmlns:p14="http://schemas.microsoft.com/office/powerpoint/2010/main" val="41608708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33114" y="476672"/>
            <a:ext cx="5728670" cy="38164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3"/>
          <p:cNvSpPr>
            <a:spLocks noChangeArrowheads="1"/>
          </p:cNvSpPr>
          <p:nvPr/>
        </p:nvSpPr>
        <p:spPr bwMode="auto">
          <a:xfrm>
            <a:off x="4075683" y="4293096"/>
            <a:ext cx="2795958" cy="2000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GB" altLang="en-US" sz="700" dirty="0">
                <a:solidFill>
                  <a:prstClr val="black"/>
                </a:solidFill>
              </a:rPr>
              <a:t>Sheila ; https://creativecommons.org/licenses/by-nd/2.0/legalcode</a:t>
            </a:r>
          </a:p>
        </p:txBody>
      </p:sp>
    </p:spTree>
    <p:extLst>
      <p:ext uri="{BB962C8B-B14F-4D97-AF65-F5344CB8AC3E}">
        <p14:creationId xmlns:p14="http://schemas.microsoft.com/office/powerpoint/2010/main" val="33715850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251520" y="201571"/>
          <a:ext cx="8496944" cy="936104"/>
        </p:xfrm>
        <a:graphic>
          <a:graphicData uri="http://schemas.openxmlformats.org/drawingml/2006/table">
            <a:tbl>
              <a:tblPr>
                <a:tableStyleId>{5C22544A-7EE6-4342-B048-85BDC9FD1C3A}</a:tableStyleId>
              </a:tblPr>
              <a:tblGrid>
                <a:gridCol w="8496944">
                  <a:extLst>
                    <a:ext uri="{9D8B030D-6E8A-4147-A177-3AD203B41FA5}">
                      <a16:colId xmlns:a16="http://schemas.microsoft.com/office/drawing/2014/main" val="20000"/>
                    </a:ext>
                  </a:extLst>
                </a:gridCol>
              </a:tblGrid>
              <a:tr h="936104">
                <a:tc>
                  <a:txBody>
                    <a:bodyPr/>
                    <a:lstStyle/>
                    <a:p>
                      <a:pPr algn="l">
                        <a:lnSpc>
                          <a:spcPct val="115000"/>
                        </a:lnSpc>
                        <a:spcAft>
                          <a:spcPts val="0"/>
                        </a:spcAft>
                      </a:pPr>
                      <a:endParaRPr lang="en-GB" sz="1400" dirty="0">
                        <a:effectLst/>
                        <a:latin typeface="Arial Black" pitchFamily="34" charset="0"/>
                      </a:endParaRPr>
                    </a:p>
                    <a:p>
                      <a:pPr algn="l">
                        <a:lnSpc>
                          <a:spcPct val="115000"/>
                        </a:lnSpc>
                        <a:spcAft>
                          <a:spcPts val="0"/>
                        </a:spcAft>
                      </a:pPr>
                      <a:r>
                        <a:rPr lang="en-GB" sz="3000" dirty="0">
                          <a:effectLst/>
                          <a:latin typeface="Arial Black" pitchFamily="34" charset="0"/>
                        </a:rPr>
                        <a:t>When was this hand gesture first used?</a:t>
                      </a:r>
                      <a:endParaRPr lang="en-GB" sz="3000" dirty="0">
                        <a:effectLst/>
                        <a:latin typeface="Arial Black" pitchFamily="34" charset="0"/>
                        <a:ea typeface="Calibri"/>
                        <a:cs typeface="Times New Roman"/>
                      </a:endParaRPr>
                    </a:p>
                  </a:txBody>
                  <a:tcPr marL="114300" marR="114300" marT="0" marB="0">
                    <a:solidFill>
                      <a:schemeClr val="accent4">
                        <a:lumMod val="60000"/>
                        <a:lumOff val="40000"/>
                      </a:schemeClr>
                    </a:solidFill>
                  </a:tcPr>
                </a:tc>
                <a:extLst>
                  <a:ext uri="{0D108BD9-81ED-4DB2-BD59-A6C34878D82A}">
                    <a16:rowId xmlns:a16="http://schemas.microsoft.com/office/drawing/2014/main" val="10000"/>
                  </a:ext>
                </a:extLst>
              </a:tr>
            </a:tbl>
          </a:graphicData>
        </a:graphic>
      </p:graphicFrame>
      <p:sp>
        <p:nvSpPr>
          <p:cNvPr id="5" name="Rectangle 4"/>
          <p:cNvSpPr/>
          <p:nvPr/>
        </p:nvSpPr>
        <p:spPr>
          <a:xfrm>
            <a:off x="4559169" y="1988840"/>
            <a:ext cx="4045279" cy="3596369"/>
          </a:xfrm>
          <a:prstGeom prst="rect">
            <a:avLst/>
          </a:prstGeom>
          <a:solidFill>
            <a:schemeClr val="accent4">
              <a:lumMod val="60000"/>
              <a:lumOff val="40000"/>
            </a:schemeClr>
          </a:solidFill>
        </p:spPr>
        <p:txBody>
          <a:bodyPr wrap="square">
            <a:spAutoFit/>
          </a:bodyPr>
          <a:lstStyle/>
          <a:p>
            <a:pPr marL="342900" indent="-342900">
              <a:lnSpc>
                <a:spcPct val="115000"/>
              </a:lnSpc>
              <a:buFontTx/>
              <a:buAutoNum type="alphaLcParenR"/>
            </a:pPr>
            <a:r>
              <a:rPr lang="en-GB" dirty="0">
                <a:solidFill>
                  <a:prstClr val="black"/>
                </a:solidFill>
                <a:latin typeface="Arial Black" pitchFamily="34" charset="0"/>
              </a:rPr>
              <a:t>World War 1 </a:t>
            </a:r>
          </a:p>
          <a:p>
            <a:pPr>
              <a:lnSpc>
                <a:spcPct val="115000"/>
              </a:lnSpc>
            </a:pPr>
            <a:r>
              <a:rPr lang="en-GB" dirty="0">
                <a:solidFill>
                  <a:prstClr val="black"/>
                </a:solidFill>
                <a:latin typeface="Arial Black" pitchFamily="34" charset="0"/>
              </a:rPr>
              <a:t>    </a:t>
            </a:r>
            <a:r>
              <a:rPr lang="en-US" dirty="0">
                <a:solidFill>
                  <a:prstClr val="black"/>
                </a:solidFill>
                <a:latin typeface="Arial Black" pitchFamily="34" charset="0"/>
              </a:rPr>
              <a:t>(1914 - 1918)</a:t>
            </a:r>
            <a:endParaRPr lang="en-GB" dirty="0">
              <a:solidFill>
                <a:prstClr val="black"/>
              </a:solidFill>
              <a:latin typeface="Arial Black" pitchFamily="34" charset="0"/>
            </a:endParaRPr>
          </a:p>
          <a:p>
            <a:pPr>
              <a:lnSpc>
                <a:spcPct val="115000"/>
              </a:lnSpc>
            </a:pPr>
            <a:endParaRPr lang="en-GB" dirty="0">
              <a:solidFill>
                <a:prstClr val="black"/>
              </a:solidFill>
              <a:latin typeface="Arial Black" pitchFamily="34" charset="0"/>
            </a:endParaRPr>
          </a:p>
          <a:p>
            <a:pPr>
              <a:lnSpc>
                <a:spcPct val="115000"/>
              </a:lnSpc>
            </a:pPr>
            <a:r>
              <a:rPr lang="en-GB" dirty="0">
                <a:solidFill>
                  <a:prstClr val="black"/>
                </a:solidFill>
                <a:latin typeface="Arial Black" pitchFamily="34" charset="0"/>
              </a:rPr>
              <a:t>b) World War 2 </a:t>
            </a:r>
          </a:p>
          <a:p>
            <a:pPr>
              <a:lnSpc>
                <a:spcPct val="115000"/>
              </a:lnSpc>
            </a:pPr>
            <a:r>
              <a:rPr lang="en-GB" dirty="0">
                <a:solidFill>
                  <a:prstClr val="black"/>
                </a:solidFill>
                <a:latin typeface="Arial Black" pitchFamily="34" charset="0"/>
              </a:rPr>
              <a:t>    </a:t>
            </a:r>
            <a:r>
              <a:rPr lang="en-US" dirty="0">
                <a:solidFill>
                  <a:prstClr val="black"/>
                </a:solidFill>
                <a:latin typeface="Arial Black" pitchFamily="34" charset="0"/>
              </a:rPr>
              <a:t>(1939 - 1945)</a:t>
            </a:r>
            <a:endParaRPr lang="en-GB" dirty="0">
              <a:solidFill>
                <a:prstClr val="black"/>
              </a:solidFill>
              <a:latin typeface="Arial Black" pitchFamily="34" charset="0"/>
            </a:endParaRPr>
          </a:p>
          <a:p>
            <a:pPr>
              <a:lnSpc>
                <a:spcPct val="115000"/>
              </a:lnSpc>
            </a:pPr>
            <a:endParaRPr lang="en-GB" dirty="0">
              <a:solidFill>
                <a:prstClr val="black"/>
              </a:solidFill>
              <a:latin typeface="Arial Black" pitchFamily="34" charset="0"/>
            </a:endParaRPr>
          </a:p>
          <a:p>
            <a:pPr>
              <a:lnSpc>
                <a:spcPct val="115000"/>
              </a:lnSpc>
            </a:pPr>
            <a:r>
              <a:rPr lang="en-GB" dirty="0">
                <a:solidFill>
                  <a:prstClr val="black"/>
                </a:solidFill>
                <a:latin typeface="Arial Black" pitchFamily="34" charset="0"/>
              </a:rPr>
              <a:t>c) The Vietnam War </a:t>
            </a:r>
          </a:p>
          <a:p>
            <a:pPr>
              <a:lnSpc>
                <a:spcPct val="115000"/>
              </a:lnSpc>
            </a:pPr>
            <a:r>
              <a:rPr lang="en-GB" dirty="0">
                <a:solidFill>
                  <a:prstClr val="black"/>
                </a:solidFill>
                <a:latin typeface="Arial Black" pitchFamily="34" charset="0"/>
              </a:rPr>
              <a:t>    </a:t>
            </a:r>
            <a:r>
              <a:rPr lang="en-US" dirty="0">
                <a:solidFill>
                  <a:prstClr val="black"/>
                </a:solidFill>
                <a:latin typeface="Arial Black" pitchFamily="34" charset="0"/>
              </a:rPr>
              <a:t>(1955 - 1975)</a:t>
            </a:r>
            <a:endParaRPr lang="en-GB" dirty="0">
              <a:solidFill>
                <a:prstClr val="black"/>
              </a:solidFill>
              <a:latin typeface="Arial Black" pitchFamily="34" charset="0"/>
            </a:endParaRPr>
          </a:p>
          <a:p>
            <a:pPr>
              <a:lnSpc>
                <a:spcPct val="115000"/>
              </a:lnSpc>
            </a:pPr>
            <a:endParaRPr lang="en-GB" dirty="0">
              <a:solidFill>
                <a:prstClr val="black"/>
              </a:solidFill>
              <a:latin typeface="Arial Black" pitchFamily="34" charset="0"/>
            </a:endParaRPr>
          </a:p>
          <a:p>
            <a:pPr>
              <a:lnSpc>
                <a:spcPct val="115000"/>
              </a:lnSpc>
            </a:pPr>
            <a:r>
              <a:rPr lang="en-GB" dirty="0">
                <a:solidFill>
                  <a:prstClr val="black"/>
                </a:solidFill>
                <a:latin typeface="Arial Black" pitchFamily="34" charset="0"/>
              </a:rPr>
              <a:t>d) </a:t>
            </a:r>
            <a:r>
              <a:rPr lang="en-US" dirty="0">
                <a:solidFill>
                  <a:prstClr val="black"/>
                </a:solidFill>
                <a:latin typeface="Arial Black" pitchFamily="34" charset="0"/>
              </a:rPr>
              <a:t>The Iraq War </a:t>
            </a:r>
          </a:p>
          <a:p>
            <a:pPr>
              <a:lnSpc>
                <a:spcPct val="115000"/>
              </a:lnSpc>
            </a:pPr>
            <a:r>
              <a:rPr lang="en-US" dirty="0">
                <a:solidFill>
                  <a:prstClr val="black"/>
                </a:solidFill>
                <a:latin typeface="Arial Black" pitchFamily="34" charset="0"/>
              </a:rPr>
              <a:t>    (2003 - 2011)</a:t>
            </a:r>
            <a:endParaRPr lang="en-GB" dirty="0">
              <a:solidFill>
                <a:prstClr val="black"/>
              </a:solidFill>
              <a:latin typeface="Arial Black" pitchFamily="34" charset="0"/>
              <a:ea typeface="Calibri"/>
              <a:cs typeface="Times New Roman"/>
            </a:endParaRPr>
          </a:p>
        </p:txBody>
      </p:sp>
      <p:pic>
        <p:nvPicPr>
          <p:cNvPr id="6"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1520" y="2020077"/>
            <a:ext cx="3960440" cy="2638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3"/>
          <p:cNvSpPr>
            <a:spLocks noChangeArrowheads="1"/>
          </p:cNvSpPr>
          <p:nvPr/>
        </p:nvSpPr>
        <p:spPr bwMode="auto">
          <a:xfrm>
            <a:off x="1475656" y="4658511"/>
            <a:ext cx="2795958" cy="2000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GB" altLang="en-US" sz="700" dirty="0">
                <a:solidFill>
                  <a:prstClr val="black"/>
                </a:solidFill>
              </a:rPr>
              <a:t>Sheila ; https://creativecommons.org/licenses/by-nd/2.0/legalcode</a:t>
            </a:r>
          </a:p>
        </p:txBody>
      </p:sp>
    </p:spTree>
    <p:extLst>
      <p:ext uri="{BB962C8B-B14F-4D97-AF65-F5344CB8AC3E}">
        <p14:creationId xmlns:p14="http://schemas.microsoft.com/office/powerpoint/2010/main" val="4282100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2626" y="258379"/>
            <a:ext cx="4176464" cy="3474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3"/>
          <p:cNvSpPr>
            <a:spLocks noChangeArrowheads="1"/>
          </p:cNvSpPr>
          <p:nvPr/>
        </p:nvSpPr>
        <p:spPr bwMode="auto">
          <a:xfrm>
            <a:off x="2267744" y="3778580"/>
            <a:ext cx="2454518"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GB" altLang="en-US" sz="600" dirty="0">
                <a:solidFill>
                  <a:prstClr val="black"/>
                </a:solidFill>
              </a:rPr>
              <a:t>Sara D ; https://creativecommons.org/licenses/by-nd/2.0/legalcode</a:t>
            </a:r>
          </a:p>
        </p:txBody>
      </p:sp>
      <p:pic>
        <p:nvPicPr>
          <p:cNvPr id="9" name="Picture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55647" y="3440391"/>
            <a:ext cx="2880320" cy="2880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Rectangle 3"/>
          <p:cNvSpPr>
            <a:spLocks noChangeArrowheads="1"/>
          </p:cNvSpPr>
          <p:nvPr/>
        </p:nvSpPr>
        <p:spPr bwMode="auto">
          <a:xfrm>
            <a:off x="5364088" y="6326671"/>
            <a:ext cx="2643672"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GB" altLang="en-US" sz="600" dirty="0">
                <a:solidFill>
                  <a:prstClr val="black"/>
                </a:solidFill>
              </a:rPr>
              <a:t>Nick </a:t>
            </a:r>
            <a:r>
              <a:rPr lang="en-GB" altLang="en-US" sz="600" dirty="0" err="1">
                <a:solidFill>
                  <a:prstClr val="black"/>
                </a:solidFill>
              </a:rPr>
              <a:t>Kenrick</a:t>
            </a:r>
            <a:r>
              <a:rPr lang="en-GB" altLang="en-US" sz="600" dirty="0">
                <a:solidFill>
                  <a:prstClr val="black"/>
                </a:solidFill>
              </a:rPr>
              <a:t> ; https://creativecommons.org/licenses/by-nd/2.0/legalcode</a:t>
            </a:r>
          </a:p>
        </p:txBody>
      </p:sp>
    </p:spTree>
    <p:extLst>
      <p:ext uri="{BB962C8B-B14F-4D97-AF65-F5344CB8AC3E}">
        <p14:creationId xmlns:p14="http://schemas.microsoft.com/office/powerpoint/2010/main" val="3768529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105636" y="116632"/>
          <a:ext cx="9002868" cy="936104"/>
        </p:xfrm>
        <a:graphic>
          <a:graphicData uri="http://schemas.openxmlformats.org/drawingml/2006/table">
            <a:tbl>
              <a:tblPr>
                <a:tableStyleId>{5C22544A-7EE6-4342-B048-85BDC9FD1C3A}</a:tableStyleId>
              </a:tblPr>
              <a:tblGrid>
                <a:gridCol w="9002868">
                  <a:extLst>
                    <a:ext uri="{9D8B030D-6E8A-4147-A177-3AD203B41FA5}">
                      <a16:colId xmlns:a16="http://schemas.microsoft.com/office/drawing/2014/main" val="20000"/>
                    </a:ext>
                  </a:extLst>
                </a:gridCol>
              </a:tblGrid>
              <a:tr h="936104">
                <a:tc>
                  <a:txBody>
                    <a:bodyPr/>
                    <a:lstStyle/>
                    <a:p>
                      <a:pPr algn="l">
                        <a:lnSpc>
                          <a:spcPct val="115000"/>
                        </a:lnSpc>
                        <a:spcAft>
                          <a:spcPts val="0"/>
                        </a:spcAft>
                      </a:pPr>
                      <a:endParaRPr lang="en-GB" sz="1400" dirty="0">
                        <a:effectLst/>
                        <a:latin typeface="Arial Black" pitchFamily="34" charset="0"/>
                      </a:endParaRPr>
                    </a:p>
                    <a:p>
                      <a:pPr algn="l">
                        <a:lnSpc>
                          <a:spcPct val="115000"/>
                        </a:lnSpc>
                        <a:spcAft>
                          <a:spcPts val="0"/>
                        </a:spcAft>
                      </a:pPr>
                      <a:r>
                        <a:rPr lang="en-GB" sz="2300" kern="1200" dirty="0">
                          <a:solidFill>
                            <a:schemeClr val="dk1"/>
                          </a:solidFill>
                          <a:effectLst/>
                          <a:latin typeface="Arial Black" pitchFamily="34" charset="0"/>
                          <a:ea typeface="+mn-ea"/>
                          <a:cs typeface="+mn-cs"/>
                        </a:rPr>
                        <a:t>From</a:t>
                      </a:r>
                      <a:r>
                        <a:rPr lang="en-GB" sz="2300" kern="1200" baseline="0" dirty="0">
                          <a:solidFill>
                            <a:schemeClr val="dk1"/>
                          </a:solidFill>
                          <a:effectLst/>
                          <a:latin typeface="Arial Black" pitchFamily="34" charset="0"/>
                          <a:ea typeface="+mn-ea"/>
                          <a:cs typeface="+mn-cs"/>
                        </a:rPr>
                        <a:t> w</a:t>
                      </a:r>
                      <a:r>
                        <a:rPr lang="en-GB" sz="2300" kern="1200" dirty="0">
                          <a:solidFill>
                            <a:schemeClr val="dk1"/>
                          </a:solidFill>
                          <a:effectLst/>
                          <a:latin typeface="Arial Black" pitchFamily="34" charset="0"/>
                          <a:ea typeface="+mn-ea"/>
                          <a:cs typeface="+mn-cs"/>
                        </a:rPr>
                        <a:t>hich religion does this peace symbol originate? </a:t>
                      </a:r>
                      <a:endParaRPr lang="en-GB" sz="2300" dirty="0">
                        <a:effectLst/>
                        <a:latin typeface="Arial Black" pitchFamily="34" charset="0"/>
                        <a:ea typeface="Calibri"/>
                        <a:cs typeface="Times New Roman"/>
                      </a:endParaRPr>
                    </a:p>
                  </a:txBody>
                  <a:tcPr marL="114300" marR="114300" marT="0" marB="0">
                    <a:solidFill>
                      <a:schemeClr val="accent4">
                        <a:lumMod val="60000"/>
                        <a:lumOff val="40000"/>
                      </a:schemeClr>
                    </a:solidFill>
                  </a:tcPr>
                </a:tc>
                <a:extLst>
                  <a:ext uri="{0D108BD9-81ED-4DB2-BD59-A6C34878D82A}">
                    <a16:rowId xmlns:a16="http://schemas.microsoft.com/office/drawing/2014/main" val="10000"/>
                  </a:ext>
                </a:extLst>
              </a:tr>
            </a:tbl>
          </a:graphicData>
        </a:graphic>
      </p:graphicFrame>
      <p:sp>
        <p:nvSpPr>
          <p:cNvPr id="6" name="Rectangle 5"/>
          <p:cNvSpPr/>
          <p:nvPr/>
        </p:nvSpPr>
        <p:spPr>
          <a:xfrm>
            <a:off x="4644008" y="1772816"/>
            <a:ext cx="3960440" cy="2959272"/>
          </a:xfrm>
          <a:prstGeom prst="rect">
            <a:avLst/>
          </a:prstGeom>
          <a:solidFill>
            <a:schemeClr val="accent4">
              <a:lumMod val="60000"/>
              <a:lumOff val="40000"/>
            </a:schemeClr>
          </a:solidFill>
        </p:spPr>
        <p:txBody>
          <a:bodyPr wrap="square">
            <a:spAutoFit/>
          </a:bodyPr>
          <a:lstStyle/>
          <a:p>
            <a:pPr>
              <a:lnSpc>
                <a:spcPct val="115000"/>
              </a:lnSpc>
            </a:pPr>
            <a:endParaRPr lang="en-GB" dirty="0">
              <a:solidFill>
                <a:prstClr val="black"/>
              </a:solidFill>
              <a:latin typeface="Arial Black" pitchFamily="34" charset="0"/>
              <a:ea typeface="Calibri"/>
              <a:cs typeface="Times New Roman"/>
            </a:endParaRPr>
          </a:p>
          <a:p>
            <a:pPr>
              <a:lnSpc>
                <a:spcPct val="115000"/>
              </a:lnSpc>
            </a:pPr>
            <a:r>
              <a:rPr lang="en-GB" dirty="0">
                <a:solidFill>
                  <a:prstClr val="black"/>
                </a:solidFill>
                <a:latin typeface="Arial Black" pitchFamily="34" charset="0"/>
                <a:ea typeface="Calibri"/>
                <a:cs typeface="Times New Roman"/>
              </a:rPr>
              <a:t>a) Christianity </a:t>
            </a:r>
          </a:p>
          <a:p>
            <a:pPr>
              <a:lnSpc>
                <a:spcPct val="115000"/>
              </a:lnSpc>
            </a:pPr>
            <a:endParaRPr lang="en-GB" dirty="0">
              <a:solidFill>
                <a:prstClr val="black"/>
              </a:solidFill>
              <a:latin typeface="Arial Black" pitchFamily="34" charset="0"/>
              <a:ea typeface="Calibri"/>
              <a:cs typeface="Times New Roman"/>
            </a:endParaRPr>
          </a:p>
          <a:p>
            <a:pPr>
              <a:lnSpc>
                <a:spcPct val="115000"/>
              </a:lnSpc>
            </a:pPr>
            <a:r>
              <a:rPr lang="en-GB" dirty="0">
                <a:solidFill>
                  <a:prstClr val="black"/>
                </a:solidFill>
                <a:latin typeface="Arial Black" pitchFamily="34" charset="0"/>
                <a:ea typeface="Calibri"/>
                <a:cs typeface="Times New Roman"/>
              </a:rPr>
              <a:t>b) Islam</a:t>
            </a:r>
          </a:p>
          <a:p>
            <a:pPr>
              <a:lnSpc>
                <a:spcPct val="115000"/>
              </a:lnSpc>
            </a:pPr>
            <a:endParaRPr lang="en-GB" dirty="0">
              <a:solidFill>
                <a:prstClr val="black"/>
              </a:solidFill>
              <a:latin typeface="Arial Black" pitchFamily="34" charset="0"/>
              <a:ea typeface="Calibri"/>
              <a:cs typeface="Times New Roman"/>
            </a:endParaRPr>
          </a:p>
          <a:p>
            <a:pPr>
              <a:lnSpc>
                <a:spcPct val="115000"/>
              </a:lnSpc>
            </a:pPr>
            <a:r>
              <a:rPr lang="en-GB" dirty="0">
                <a:solidFill>
                  <a:prstClr val="black"/>
                </a:solidFill>
                <a:latin typeface="Arial Black" pitchFamily="34" charset="0"/>
                <a:ea typeface="Calibri"/>
                <a:cs typeface="Times New Roman"/>
              </a:rPr>
              <a:t>c) Buddhism </a:t>
            </a:r>
          </a:p>
          <a:p>
            <a:pPr>
              <a:lnSpc>
                <a:spcPct val="115000"/>
              </a:lnSpc>
            </a:pPr>
            <a:endParaRPr lang="en-GB" dirty="0">
              <a:solidFill>
                <a:prstClr val="black"/>
              </a:solidFill>
              <a:latin typeface="Arial Black" pitchFamily="34" charset="0"/>
              <a:ea typeface="Calibri"/>
              <a:cs typeface="Times New Roman"/>
            </a:endParaRPr>
          </a:p>
          <a:p>
            <a:pPr>
              <a:lnSpc>
                <a:spcPct val="115000"/>
              </a:lnSpc>
            </a:pPr>
            <a:r>
              <a:rPr lang="en-GB" dirty="0">
                <a:solidFill>
                  <a:prstClr val="black"/>
                </a:solidFill>
                <a:latin typeface="Arial Black" pitchFamily="34" charset="0"/>
                <a:ea typeface="Calibri"/>
                <a:cs typeface="Times New Roman"/>
              </a:rPr>
              <a:t>d) Judaism</a:t>
            </a:r>
          </a:p>
          <a:p>
            <a:pPr>
              <a:lnSpc>
                <a:spcPct val="115000"/>
              </a:lnSpc>
            </a:pPr>
            <a:endParaRPr lang="en-GB" dirty="0">
              <a:solidFill>
                <a:prstClr val="black"/>
              </a:solidFill>
              <a:latin typeface="Arial Black" pitchFamily="34" charset="0"/>
              <a:ea typeface="Calibri"/>
              <a:cs typeface="Times New Roman"/>
            </a:endParaRPr>
          </a:p>
        </p:txBody>
      </p:sp>
      <p:pic>
        <p:nvPicPr>
          <p:cNvPr id="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5636" y="1340768"/>
            <a:ext cx="3818292" cy="31767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3"/>
          <p:cNvSpPr>
            <a:spLocks noChangeArrowheads="1"/>
          </p:cNvSpPr>
          <p:nvPr/>
        </p:nvSpPr>
        <p:spPr bwMode="auto">
          <a:xfrm>
            <a:off x="1364960" y="4468470"/>
            <a:ext cx="2454518"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GB" altLang="en-US" sz="600" dirty="0">
                <a:solidFill>
                  <a:prstClr val="black"/>
                </a:solidFill>
              </a:rPr>
              <a:t>Sara D ; https://creativecommons.org/licenses/by-nd/2.0/legalcode</a:t>
            </a:r>
          </a:p>
        </p:txBody>
      </p:sp>
      <p:pic>
        <p:nvPicPr>
          <p:cNvPr id="9" name="Picture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4268" y="4625829"/>
            <a:ext cx="2041384" cy="20413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Rectangle 3"/>
          <p:cNvSpPr>
            <a:spLocks noChangeArrowheads="1"/>
          </p:cNvSpPr>
          <p:nvPr/>
        </p:nvSpPr>
        <p:spPr bwMode="auto">
          <a:xfrm>
            <a:off x="323528" y="6669360"/>
            <a:ext cx="2643672"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GB" altLang="en-US" sz="600" dirty="0">
                <a:solidFill>
                  <a:prstClr val="black"/>
                </a:solidFill>
              </a:rPr>
              <a:t>Nick </a:t>
            </a:r>
            <a:r>
              <a:rPr lang="en-GB" altLang="en-US" sz="600" dirty="0" err="1">
                <a:solidFill>
                  <a:prstClr val="black"/>
                </a:solidFill>
              </a:rPr>
              <a:t>Kenrick</a:t>
            </a:r>
            <a:r>
              <a:rPr lang="en-GB" altLang="en-US" sz="600" dirty="0">
                <a:solidFill>
                  <a:prstClr val="black"/>
                </a:solidFill>
              </a:rPr>
              <a:t> ; https://creativecommons.org/licenses/by-nd/2.0/legalcode</a:t>
            </a:r>
          </a:p>
        </p:txBody>
      </p:sp>
    </p:spTree>
    <p:extLst>
      <p:ext uri="{BB962C8B-B14F-4D97-AF65-F5344CB8AC3E}">
        <p14:creationId xmlns:p14="http://schemas.microsoft.com/office/powerpoint/2010/main" val="1528417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692695"/>
            <a:ext cx="5760640" cy="43210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3"/>
          <p:cNvSpPr>
            <a:spLocks noChangeArrowheads="1"/>
          </p:cNvSpPr>
          <p:nvPr/>
        </p:nvSpPr>
        <p:spPr bwMode="auto">
          <a:xfrm>
            <a:off x="4211960" y="5017835"/>
            <a:ext cx="3046027" cy="2000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GB" altLang="en-US" sz="700" dirty="0">
                <a:solidFill>
                  <a:prstClr val="black"/>
                </a:solidFill>
              </a:rPr>
              <a:t>Nick </a:t>
            </a:r>
            <a:r>
              <a:rPr lang="en-GB" altLang="en-US" sz="700" dirty="0" err="1">
                <a:solidFill>
                  <a:prstClr val="black"/>
                </a:solidFill>
              </a:rPr>
              <a:t>Kenrick</a:t>
            </a:r>
            <a:r>
              <a:rPr lang="en-GB" altLang="en-US" sz="700" dirty="0">
                <a:solidFill>
                  <a:prstClr val="black"/>
                </a:solidFill>
              </a:rPr>
              <a:t> ; https://creativecommons.org/licenses/by-nd/2.0/legalcode</a:t>
            </a:r>
          </a:p>
        </p:txBody>
      </p:sp>
    </p:spTree>
    <p:extLst>
      <p:ext uri="{BB962C8B-B14F-4D97-AF65-F5344CB8AC3E}">
        <p14:creationId xmlns:p14="http://schemas.microsoft.com/office/powerpoint/2010/main" val="21397802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1277</TotalTime>
  <Words>2878</Words>
  <Application>Microsoft Macintosh PowerPoint</Application>
  <PresentationFormat>On-screen Show (4:3)</PresentationFormat>
  <Paragraphs>212</Paragraphs>
  <Slides>49</Slides>
  <Notes>47</Notes>
  <HiddenSlides>0</HiddenSlides>
  <MMClips>1</MMClips>
  <ScaleCrop>false</ScaleCrop>
  <HeadingPairs>
    <vt:vector size="8" baseType="variant">
      <vt:variant>
        <vt:lpstr>Fonts Used</vt:lpstr>
      </vt:variant>
      <vt:variant>
        <vt:i4>13</vt:i4>
      </vt:variant>
      <vt:variant>
        <vt:lpstr>Theme</vt:lpstr>
      </vt:variant>
      <vt:variant>
        <vt:i4>5</vt:i4>
      </vt:variant>
      <vt:variant>
        <vt:lpstr>Embedded OLE Servers</vt:lpstr>
      </vt:variant>
      <vt:variant>
        <vt:i4>1</vt:i4>
      </vt:variant>
      <vt:variant>
        <vt:lpstr>Slide Titles</vt:lpstr>
      </vt:variant>
      <vt:variant>
        <vt:i4>49</vt:i4>
      </vt:variant>
    </vt:vector>
  </HeadingPairs>
  <TitlesOfParts>
    <vt:vector size="68" baseType="lpstr">
      <vt:lpstr>ＭＳ Ｐゴシック</vt:lpstr>
      <vt:lpstr>Arial</vt:lpstr>
      <vt:lpstr>Arial Black</vt:lpstr>
      <vt:lpstr>Calibri</vt:lpstr>
      <vt:lpstr>Calibri Light</vt:lpstr>
      <vt:lpstr>Cambria Math</vt:lpstr>
      <vt:lpstr>Frutiger 95 UltraBlack</vt:lpstr>
      <vt:lpstr>Lato</vt:lpstr>
      <vt:lpstr>Rockwell</vt:lpstr>
      <vt:lpstr>Rockwell Extra Bold</vt:lpstr>
      <vt:lpstr>Tahoma</vt:lpstr>
      <vt:lpstr>Times New Roman</vt:lpstr>
      <vt:lpstr>Wingdings</vt:lpstr>
      <vt:lpstr>Office Theme</vt:lpstr>
      <vt:lpstr>3_Office Theme</vt:lpstr>
      <vt:lpstr>1_Office Theme</vt:lpstr>
      <vt:lpstr>2_Office Theme</vt:lpstr>
      <vt:lpstr>12_Office Theme</vt:lpstr>
      <vt:lpstr>Slide</vt:lpstr>
      <vt:lpstr>PowerPoint Presentation</vt:lpstr>
      <vt:lpstr>PowerPoint Presentation</vt:lpstr>
      <vt:lpstr>What is peace?</vt:lpstr>
      <vt:lpstr>What peace symbols do you know?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many nuclear weapons are there in the world?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Hiroshima video clip (reconstruction)</vt:lpstr>
      <vt:lpstr>What are the arguments for the bombings?</vt:lpstr>
      <vt:lpstr>What are the arguments against the bombings?</vt:lpstr>
      <vt:lpstr>PowerPoint Presentation</vt:lpstr>
      <vt:lpstr>PowerPoint Presentation</vt:lpstr>
      <vt:lpstr>PowerPoint Presentation</vt:lpstr>
      <vt:lpstr>Two versions of the story. </vt:lpstr>
      <vt:lpstr>PowerPoint Presentation</vt:lpstr>
      <vt:lpstr>PowerPoint Presentation</vt:lpstr>
      <vt:lpstr>PowerPoint Presentation</vt:lpstr>
      <vt:lpstr>PowerPoint Presentation</vt:lpstr>
      <vt:lpstr>PowerPoint Presentation</vt:lpstr>
      <vt:lpstr>PowerPoint Presentation</vt:lpstr>
    </vt:vector>
  </TitlesOfParts>
  <Company>CND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pedc</dc:creator>
  <cp:lastModifiedBy>NAS OneDrive</cp:lastModifiedBy>
  <cp:revision>178</cp:revision>
  <cp:lastPrinted>2013-06-19T15:03:09Z</cp:lastPrinted>
  <dcterms:created xsi:type="dcterms:W3CDTF">2013-06-19T11:10:36Z</dcterms:created>
  <dcterms:modified xsi:type="dcterms:W3CDTF">2024-08-01T15:21:15Z</dcterms:modified>
</cp:coreProperties>
</file>