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8.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9.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0.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9" r:id="rId2"/>
    <p:sldMasterId id="2147483759" r:id="rId3"/>
    <p:sldMasterId id="2147483788" r:id="rId4"/>
    <p:sldMasterId id="2147484054" r:id="rId5"/>
    <p:sldMasterId id="2147484246" r:id="rId6"/>
    <p:sldMasterId id="2147484943" r:id="rId7"/>
    <p:sldMasterId id="2147485183" r:id="rId8"/>
    <p:sldMasterId id="2147485199" r:id="rId9"/>
    <p:sldMasterId id="2147485215" r:id="rId10"/>
    <p:sldMasterId id="2147487164" r:id="rId11"/>
  </p:sldMasterIdLst>
  <p:notesMasterIdLst>
    <p:notesMasterId r:id="rId52"/>
  </p:notesMasterIdLst>
  <p:sldIdLst>
    <p:sldId id="256" r:id="rId12"/>
    <p:sldId id="312" r:id="rId13"/>
    <p:sldId id="354" r:id="rId14"/>
    <p:sldId id="362" r:id="rId15"/>
    <p:sldId id="385" r:id="rId16"/>
    <p:sldId id="303" r:id="rId17"/>
    <p:sldId id="267" r:id="rId18"/>
    <p:sldId id="324" r:id="rId19"/>
    <p:sldId id="325" r:id="rId20"/>
    <p:sldId id="321" r:id="rId21"/>
    <p:sldId id="294" r:id="rId22"/>
    <p:sldId id="295" r:id="rId23"/>
    <p:sldId id="296" r:id="rId24"/>
    <p:sldId id="337" r:id="rId25"/>
    <p:sldId id="316" r:id="rId26"/>
    <p:sldId id="299" r:id="rId27"/>
    <p:sldId id="367" r:id="rId28"/>
    <p:sldId id="319" r:id="rId29"/>
    <p:sldId id="326" r:id="rId30"/>
    <p:sldId id="301" r:id="rId31"/>
    <p:sldId id="329" r:id="rId32"/>
    <p:sldId id="328" r:id="rId33"/>
    <p:sldId id="273" r:id="rId34"/>
    <p:sldId id="274" r:id="rId35"/>
    <p:sldId id="275" r:id="rId36"/>
    <p:sldId id="276" r:id="rId37"/>
    <p:sldId id="277" r:id="rId38"/>
    <p:sldId id="278" r:id="rId39"/>
    <p:sldId id="279" r:id="rId40"/>
    <p:sldId id="280" r:id="rId41"/>
    <p:sldId id="281" r:id="rId42"/>
    <p:sldId id="282" r:id="rId43"/>
    <p:sldId id="304" r:id="rId44"/>
    <p:sldId id="305" r:id="rId45"/>
    <p:sldId id="306" r:id="rId46"/>
    <p:sldId id="307" r:id="rId47"/>
    <p:sldId id="308" r:id="rId48"/>
    <p:sldId id="309" r:id="rId49"/>
    <p:sldId id="310" r:id="rId50"/>
    <p:sldId id="311" r:id="rId51"/>
  </p:sldIdLst>
  <p:sldSz cx="9144000" cy="6858000" type="screen4x3"/>
  <p:notesSz cx="6858000" cy="9144000"/>
  <p:defaultTex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81690"/>
  </p:normalViewPr>
  <p:slideViewPr>
    <p:cSldViewPr>
      <p:cViewPr varScale="1">
        <p:scale>
          <a:sx n="100" d="100"/>
          <a:sy n="100" d="100"/>
        </p:scale>
        <p:origin x="1424" y="160"/>
      </p:cViewPr>
      <p:guideLst>
        <p:guide orient="horz" pos="2160"/>
        <p:guide pos="2880"/>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presProps" Target="presProps.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98888CCF-127B-CC10-E26D-3FD69F3E8101}"/>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mn-ea"/>
              </a:defRPr>
            </a:lvl1pPr>
          </a:lstStyle>
          <a:p>
            <a:pPr>
              <a:defRPr/>
            </a:pPr>
            <a:endParaRPr lang="en-GB"/>
          </a:p>
        </p:txBody>
      </p:sp>
      <p:sp>
        <p:nvSpPr>
          <p:cNvPr id="3075" name="Rectangle 3">
            <a:extLst>
              <a:ext uri="{FF2B5EF4-FFF2-40B4-BE49-F238E27FC236}">
                <a16:creationId xmlns:a16="http://schemas.microsoft.com/office/drawing/2014/main" id="{E0A4E4EA-DF8B-01BF-9E3F-0F84D030BAA0}"/>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mn-ea"/>
              </a:defRPr>
            </a:lvl1pPr>
          </a:lstStyle>
          <a:p>
            <a:pPr>
              <a:defRPr/>
            </a:pPr>
            <a:endParaRPr lang="en-GB"/>
          </a:p>
        </p:txBody>
      </p:sp>
      <p:sp>
        <p:nvSpPr>
          <p:cNvPr id="209924" name="Rectangle 4">
            <a:extLst>
              <a:ext uri="{FF2B5EF4-FFF2-40B4-BE49-F238E27FC236}">
                <a16:creationId xmlns:a16="http://schemas.microsoft.com/office/drawing/2014/main" id="{750D24AB-929D-8942-F86E-900F8F021E63}"/>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55BD2E99-786F-F8D1-770C-4F215FBB4973}"/>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078" name="Rectangle 6">
            <a:extLst>
              <a:ext uri="{FF2B5EF4-FFF2-40B4-BE49-F238E27FC236}">
                <a16:creationId xmlns:a16="http://schemas.microsoft.com/office/drawing/2014/main" id="{D7AE5BEC-55DA-E85F-BDC5-C9C4925C6DBC}"/>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mn-ea"/>
              </a:defRPr>
            </a:lvl1pPr>
          </a:lstStyle>
          <a:p>
            <a:pPr>
              <a:defRPr/>
            </a:pPr>
            <a:endParaRPr lang="en-GB"/>
          </a:p>
        </p:txBody>
      </p:sp>
      <p:sp>
        <p:nvSpPr>
          <p:cNvPr id="3079" name="Rectangle 7">
            <a:extLst>
              <a:ext uri="{FF2B5EF4-FFF2-40B4-BE49-F238E27FC236}">
                <a16:creationId xmlns:a16="http://schemas.microsoft.com/office/drawing/2014/main" id="{CD5E3147-427A-46D9-640F-465A1C1F1DA3}"/>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C9327C0A-5438-B545-A128-03E0C29799F4}" type="slidenum">
              <a:rPr lang="en-GB" altLang="en-US"/>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a:extLst>
              <a:ext uri="{FF2B5EF4-FFF2-40B4-BE49-F238E27FC236}">
                <a16:creationId xmlns:a16="http://schemas.microsoft.com/office/drawing/2014/main" id="{E29D4272-CA4A-CC98-1672-5CAC91077C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DEB3CA6-9CE5-6F44-A9E8-902748875572}" type="slidenum">
              <a:rPr lang="en-GB" altLang="en-US" sz="1200"/>
              <a:pPr/>
              <a:t>1</a:t>
            </a:fld>
            <a:endParaRPr lang="en-GB" altLang="en-US" sz="1200"/>
          </a:p>
        </p:txBody>
      </p:sp>
      <p:sp>
        <p:nvSpPr>
          <p:cNvPr id="211970" name="Rectangle 2">
            <a:extLst>
              <a:ext uri="{FF2B5EF4-FFF2-40B4-BE49-F238E27FC236}">
                <a16:creationId xmlns:a16="http://schemas.microsoft.com/office/drawing/2014/main" id="{6BB42E4E-4457-32E3-FBD6-DC08BE50137E}"/>
              </a:ext>
            </a:extLst>
          </p:cNvPr>
          <p:cNvSpPr>
            <a:spLocks noGrp="1" noRot="1" noChangeAspect="1" noChangeArrowheads="1" noTextEdit="1"/>
          </p:cNvSpPr>
          <p:nvPr>
            <p:ph type="sldImg"/>
          </p:nvPr>
        </p:nvSpPr>
        <p:spPr>
          <a:ln/>
        </p:spPr>
      </p:sp>
      <p:sp>
        <p:nvSpPr>
          <p:cNvPr id="211971" name="Rectangle 3">
            <a:extLst>
              <a:ext uri="{FF2B5EF4-FFF2-40B4-BE49-F238E27FC236}">
                <a16:creationId xmlns:a16="http://schemas.microsoft.com/office/drawing/2014/main" id="{0C92B506-2E78-BF92-2EEE-0A689EC022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a:t>
            </a:r>
            <a:r>
              <a:rPr lang="en-US" altLang="en-US" b="1">
                <a:latin typeface="Arial" panose="020B0604020202020204" pitchFamily="34" charset="0"/>
                <a:ea typeface="ＭＳ Ｐゴシック" panose="020B0600070205080204" pitchFamily="34" charset="-128"/>
              </a:rPr>
              <a:t>CITIZENSHIP TEACHERS: </a:t>
            </a:r>
            <a:r>
              <a:rPr lang="en-US" altLang="en-US">
                <a:latin typeface="Arial" panose="020B0604020202020204" pitchFamily="34" charset="0"/>
                <a:ea typeface="ＭＳ Ｐゴシック" panose="020B0600070205080204" pitchFamily="34" charset="-128"/>
              </a:rPr>
              <a:t>Please note: We have created a collection of additional Citizenship classroom (and homework) activities and resources to extend and enrich the Citizenship content of the Truman On Trial lessons (including this one). To browse and download the materials, go to </a:t>
            </a:r>
            <a:r>
              <a:rPr lang="en-US" altLang="en-US" b="1">
                <a:latin typeface="Arial" panose="020B0604020202020204" pitchFamily="34" charset="0"/>
                <a:ea typeface="ＭＳ Ｐゴシック" panose="020B0600070205080204" pitchFamily="34" charset="-128"/>
              </a:rPr>
              <a:t>https://cnduk.org/education/truman-cit  </a:t>
            </a:r>
            <a:r>
              <a:rPr lang="en-GB" altLang="en-US">
                <a:latin typeface="Arial" panose="020B0604020202020204" pitchFamily="34" charset="0"/>
                <a:ea typeface="ＭＳ Ｐゴシック" panose="020B0600070205080204" pitchFamily="34" charset="-128"/>
              </a:rPr>
              <a:t>Where applicable, we have added advice and guidance on the additional activities and resources, in some of the slides notes in this PowerPoint.]</a:t>
            </a:r>
            <a:endParaRPr lang="en-US" altLang="en-US">
              <a:latin typeface="Arial" panose="020B0604020202020204" pitchFamily="34" charset="0"/>
              <a:ea typeface="ＭＳ Ｐゴシック" panose="020B0600070205080204" pitchFamily="34" charset="-128"/>
            </a:endParaRPr>
          </a:p>
          <a:p>
            <a:pPr eaLnBrk="1" hangingPunct="1"/>
            <a:br>
              <a:rPr lang="en-US" altLang="en-US">
                <a:latin typeface="Arial" panose="020B0604020202020204" pitchFamily="34" charset="0"/>
                <a:ea typeface="ＭＳ Ｐゴシック" panose="020B0600070205080204" pitchFamily="34" charset="-128"/>
              </a:rPr>
            </a:br>
            <a:br>
              <a:rPr lang="en-US" altLang="en-US">
                <a:latin typeface="Arial" panose="020B0604020202020204" pitchFamily="34" charset="0"/>
                <a:ea typeface="ＭＳ Ｐゴシック" panose="020B0600070205080204" pitchFamily="34" charset="-128"/>
              </a:rPr>
            </a:b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Slide Image Placeholder 1">
            <a:extLst>
              <a:ext uri="{FF2B5EF4-FFF2-40B4-BE49-F238E27FC236}">
                <a16:creationId xmlns:a16="http://schemas.microsoft.com/office/drawing/2014/main" id="{325EB5DA-771D-6384-E694-76426372842F}"/>
              </a:ext>
            </a:extLst>
          </p:cNvPr>
          <p:cNvSpPr>
            <a:spLocks noGrp="1" noRot="1" noChangeAspect="1" noTextEdit="1"/>
          </p:cNvSpPr>
          <p:nvPr>
            <p:ph type="sldImg"/>
          </p:nvPr>
        </p:nvSpPr>
        <p:spPr>
          <a:xfrm>
            <a:off x="1371600" y="1143000"/>
            <a:ext cx="4114800" cy="3086100"/>
          </a:xfrm>
          <a:ln/>
        </p:spPr>
      </p:sp>
      <p:sp>
        <p:nvSpPr>
          <p:cNvPr id="232450" name="Notes Placeholder 2">
            <a:extLst>
              <a:ext uri="{FF2B5EF4-FFF2-40B4-BE49-F238E27FC236}">
                <a16:creationId xmlns:a16="http://schemas.microsoft.com/office/drawing/2014/main" id="{D1A4E3A6-39E4-4E06-4CDC-CD278E56606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rPr>
              <a:t>The crew of the plane that dropped the atomic bomb on Hiroshima.</a:t>
            </a:r>
          </a:p>
        </p:txBody>
      </p:sp>
      <p:sp>
        <p:nvSpPr>
          <p:cNvPr id="232451" name="Slide Number Placeholder 3">
            <a:extLst>
              <a:ext uri="{FF2B5EF4-FFF2-40B4-BE49-F238E27FC236}">
                <a16:creationId xmlns:a16="http://schemas.microsoft.com/office/drawing/2014/main" id="{35C7C956-A2EF-FCD0-EA50-0EDB5A3DF31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1CC0853-41F3-994E-AAAE-ADBF13573CA4}" type="slidenum">
              <a:rPr lang="en-GB" altLang="en-US" sz="1200">
                <a:solidFill>
                  <a:srgbClr val="000000"/>
                </a:solidFill>
                <a:latin typeface="Calibri" panose="020F0502020204030204" pitchFamily="34" charset="0"/>
                <a:cs typeface="Arial" panose="020B0604020202020204" pitchFamily="34" charset="0"/>
              </a:rPr>
              <a:pPr/>
              <a:t>11</a:t>
            </a:fld>
            <a:endParaRPr lang="en-GB" altLang="en-US" sz="1200">
              <a:solidFill>
                <a:srgbClr val="000000"/>
              </a:solidFill>
              <a:latin typeface="Calibri" panose="020F0502020204030204" pitchFamily="34" charset="0"/>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2">
            <a:extLst>
              <a:ext uri="{FF2B5EF4-FFF2-40B4-BE49-F238E27FC236}">
                <a16:creationId xmlns:a16="http://schemas.microsoft.com/office/drawing/2014/main" id="{92498A98-252E-17C2-843D-0D586679F51C}"/>
              </a:ext>
            </a:extLst>
          </p:cNvPr>
          <p:cNvSpPr>
            <a:spLocks noGrp="1" noRot="1" noChangeAspect="1" noTextEdit="1"/>
          </p:cNvSpPr>
          <p:nvPr>
            <p:ph type="sldImg"/>
          </p:nvPr>
        </p:nvSpPr>
        <p:spPr>
          <a:xfrm>
            <a:off x="1371600" y="1143000"/>
            <a:ext cx="4114800" cy="3086100"/>
          </a:xfrm>
          <a:ln/>
        </p:spPr>
      </p:sp>
      <p:sp>
        <p:nvSpPr>
          <p:cNvPr id="234498" name="Rectangle 3">
            <a:extLst>
              <a:ext uri="{FF2B5EF4-FFF2-40B4-BE49-F238E27FC236}">
                <a16:creationId xmlns:a16="http://schemas.microsoft.com/office/drawing/2014/main" id="{19BE8677-9820-E814-80E1-D680BA51FE3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Does anyone know what the bomb dropped on Hiroshima was called? [Little Boy]</a:t>
            </a:r>
          </a:p>
          <a:p>
            <a:endParaRPr lang="en-US" altLang="en-US">
              <a:latin typeface="Arial" panose="020B0604020202020204" pitchFamily="34" charset="0"/>
              <a:ea typeface="ＭＳ Ｐゴシック" panose="020B0600070205080204" pitchFamily="34" charset="-128"/>
            </a:endParaRPr>
          </a:p>
          <a:p>
            <a:r>
              <a:rPr lang="en-US" altLang="en-US">
                <a:latin typeface="Arial" panose="020B0604020202020204" pitchFamily="34" charset="0"/>
                <a:ea typeface="ＭＳ Ｐゴシック" panose="020B0600070205080204" pitchFamily="34" charset="-128"/>
              </a:rPr>
              <a:t>As Hiroshima is very flat, there were no natural obstacles (like hills) to contain the explosion. It destroyed a huge proportion of the city. </a:t>
            </a:r>
          </a:p>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2">
            <a:extLst>
              <a:ext uri="{FF2B5EF4-FFF2-40B4-BE49-F238E27FC236}">
                <a16:creationId xmlns:a16="http://schemas.microsoft.com/office/drawing/2014/main" id="{F78B682D-5AB4-F226-1B81-D42E7B09FA51}"/>
              </a:ext>
            </a:extLst>
          </p:cNvPr>
          <p:cNvSpPr>
            <a:spLocks noGrp="1" noRot="1" noChangeAspect="1" noTextEdit="1"/>
          </p:cNvSpPr>
          <p:nvPr>
            <p:ph type="sldImg"/>
          </p:nvPr>
        </p:nvSpPr>
        <p:spPr>
          <a:xfrm>
            <a:off x="1371600" y="1143000"/>
            <a:ext cx="4114800" cy="3086100"/>
          </a:xfrm>
          <a:ln/>
        </p:spPr>
      </p:sp>
      <p:sp>
        <p:nvSpPr>
          <p:cNvPr id="236546" name="Rectangle 3">
            <a:extLst>
              <a:ext uri="{FF2B5EF4-FFF2-40B4-BE49-F238E27FC236}">
                <a16:creationId xmlns:a16="http://schemas.microsoft.com/office/drawing/2014/main" id="{C494EFCF-32A9-1855-17CA-439936773350}"/>
              </a:ext>
            </a:extLst>
          </p:cNvPr>
          <p:cNvSpPr>
            <a:spLocks noGrp="1"/>
          </p:cNvSpPr>
          <p:nvPr>
            <p:ph type="body" idx="1"/>
          </p:nvPr>
        </p:nvSpPr>
        <p:spPr>
          <a:xfrm>
            <a:off x="1128713" y="4416425"/>
            <a:ext cx="484187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cs typeface="Arial" panose="020B0604020202020204" pitchFamily="34" charset="0"/>
              </a:rPr>
              <a:t>The photo on the right was taken after the bomb exploded. How can you tell it’s the same place? </a:t>
            </a:r>
            <a:r>
              <a:rPr lang="en-US" altLang="en-US">
                <a:latin typeface="Arial" panose="020B0604020202020204" pitchFamily="34" charset="0"/>
                <a:ea typeface="ＭＳ Ｐゴシック" panose="020B0600070205080204" pitchFamily="34" charset="-128"/>
              </a:rPr>
              <a:t>[</a:t>
            </a:r>
            <a:r>
              <a:rPr lang="en-GB" altLang="en-US">
                <a:latin typeface="Arial" panose="020B0604020202020204" pitchFamily="34" charset="0"/>
                <a:ea typeface="ＭＳ Ｐゴシック" panose="020B0600070205080204" pitchFamily="34" charset="-128"/>
              </a:rPr>
              <a:t>T</a:t>
            </a:r>
            <a:r>
              <a:rPr lang="en-GB" altLang="en-US">
                <a:latin typeface="Arial" panose="020B0604020202020204" pitchFamily="34" charset="0"/>
                <a:ea typeface="ＭＳ Ｐゴシック" panose="020B0600070205080204" pitchFamily="34" charset="-128"/>
                <a:cs typeface="Arial" panose="020B0604020202020204" pitchFamily="34" charset="0"/>
              </a:rPr>
              <a:t>he river, plus a few faint outlines of streets and buildings]</a:t>
            </a:r>
            <a:br>
              <a:rPr lang="en-GB" altLang="en-US">
                <a:latin typeface="Arial" panose="020B0604020202020204" pitchFamily="34" charset="0"/>
                <a:ea typeface="ＭＳ Ｐゴシック" panose="020B0600070205080204" pitchFamily="34" charset="-128"/>
                <a:cs typeface="Arial" panose="020B0604020202020204" pitchFamily="34" charset="0"/>
              </a:rPr>
            </a:br>
            <a:br>
              <a:rPr lang="en-GB" altLang="en-US">
                <a:latin typeface="Arial" panose="020B0604020202020204" pitchFamily="34" charset="0"/>
                <a:ea typeface="ＭＳ Ｐゴシック" panose="020B0600070205080204" pitchFamily="34" charset="-128"/>
                <a:cs typeface="Arial" panose="020B0604020202020204" pitchFamily="34" charset="0"/>
              </a:rPr>
            </a:br>
            <a:r>
              <a:rPr lang="en-GB" altLang="en-US">
                <a:latin typeface="Arial" panose="020B0604020202020204" pitchFamily="34" charset="0"/>
                <a:ea typeface="ＭＳ Ｐゴシック" panose="020B0600070205080204" pitchFamily="34" charset="-128"/>
              </a:rPr>
              <a:t>The ‘x’ marks the centre of the explosion. The bomb was made to explode 600 metres above ground, as it was expected that this would do more damage (although this also meant there was less radioactive fallout than there would have been from a ‘ground-burst’)</a:t>
            </a:r>
          </a:p>
          <a:p>
            <a:endParaRPr lang="en-US" altLang="en-US">
              <a:latin typeface="Arial" panose="020B0604020202020204" pitchFamily="34" charset="0"/>
              <a:ea typeface="ＭＳ Ｐゴシック" panose="020B0600070205080204" pitchFamily="34" charset="-128"/>
              <a:cs typeface="Arial" panose="020B0604020202020204" pitchFamily="34" charset="0"/>
            </a:endParaRPr>
          </a:p>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930" name="Rectangle 9">
            <a:extLst>
              <a:ext uri="{FF2B5EF4-FFF2-40B4-BE49-F238E27FC236}">
                <a16:creationId xmlns:a16="http://schemas.microsoft.com/office/drawing/2014/main" id="{EBDE69BD-8235-1F4A-905E-C803E6BF35AA}"/>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9pPr>
          </a:lstStyle>
          <a:p>
            <a:fld id="{E62D46F9-1F69-FA44-B685-429F33E7F7F7}" type="slidenum">
              <a:rPr lang="en-GB" altLang="en-US" smtClean="0">
                <a:solidFill>
                  <a:schemeClr val="tx1"/>
                </a:solidFill>
                <a:latin typeface="Calibri" panose="020F0502020204030204" pitchFamily="34" charset="0"/>
              </a:rPr>
              <a:pPr/>
              <a:t>14</a:t>
            </a:fld>
            <a:endParaRPr lang="en-GB" altLang="en-US">
              <a:solidFill>
                <a:schemeClr val="tx1"/>
              </a:solidFill>
              <a:latin typeface="Calibri" panose="020F0502020204030204" pitchFamily="34" charset="0"/>
            </a:endParaRPr>
          </a:p>
        </p:txBody>
      </p:sp>
      <p:sp>
        <p:nvSpPr>
          <p:cNvPr id="124931" name="Text Box 1">
            <a:extLst>
              <a:ext uri="{FF2B5EF4-FFF2-40B4-BE49-F238E27FC236}">
                <a16:creationId xmlns:a16="http://schemas.microsoft.com/office/drawing/2014/main" id="{9655B0D7-F1B8-83E8-2898-0BA26EC7E308}"/>
              </a:ext>
            </a:extLst>
          </p:cNvPr>
          <p:cNvSpPr txBox="1">
            <a:spLocks noChangeArrowheads="1"/>
          </p:cNvSpPr>
          <p:nvPr/>
        </p:nvSpPr>
        <p:spPr bwMode="auto">
          <a:xfrm>
            <a:off x="1144588" y="696913"/>
            <a:ext cx="4587875" cy="3486150"/>
          </a:xfrm>
          <a:prstGeom prst="rect">
            <a:avLst/>
          </a:prstGeom>
          <a:solidFill>
            <a:srgbClr val="FFFFFF"/>
          </a:solidFill>
          <a:ln w="9360">
            <a:solidFill>
              <a:srgbClr val="000000"/>
            </a:solidFill>
            <a:miter lim="800000"/>
            <a:headEnd/>
            <a:tailEnd/>
          </a:ln>
        </p:spPr>
        <p:txBody>
          <a:bodyPr wrap="none" lIns="92446" tIns="46223" rIns="92446" bIns="46223" anchor="ctr"/>
          <a:lstStyle/>
          <a:p>
            <a:pPr eaLnBrk="1" hangingPunct="1"/>
            <a:endParaRPr lang="en-US" altLang="en-US">
              <a:solidFill>
                <a:schemeClr val="tx1"/>
              </a:solidFill>
              <a:latin typeface="Calibri" panose="020F0502020204030204" pitchFamily="34" charset="0"/>
              <a:cs typeface="Arial" panose="020B0604020202020204" pitchFamily="34" charset="0"/>
            </a:endParaRPr>
          </a:p>
        </p:txBody>
      </p:sp>
      <p:sp>
        <p:nvSpPr>
          <p:cNvPr id="124932" name="Rectangle 2">
            <a:extLst>
              <a:ext uri="{FF2B5EF4-FFF2-40B4-BE49-F238E27FC236}">
                <a16:creationId xmlns:a16="http://schemas.microsoft.com/office/drawing/2014/main" id="{FCF23127-40F8-1C48-E3B1-308A4EEAB3C3}"/>
              </a:ext>
            </a:extLst>
          </p:cNvPr>
          <p:cNvSpPr>
            <a:spLocks noGrp="1" noChangeArrowheads="1"/>
          </p:cNvSpPr>
          <p:nvPr>
            <p:ph type="body"/>
          </p:nvPr>
        </p:nvSpPr>
        <p:spPr>
          <a:xfrm>
            <a:off x="688975" y="4416425"/>
            <a:ext cx="5500688" cy="41798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GB" altLang="en-US" dirty="0"/>
              <a:t>This was one of the few buildings left standing in Hiroshima after the bomb. It used to be an industry exhibition hall. </a:t>
            </a:r>
            <a:endParaRPr lang="en-US" altLang="en-US" dirty="0"/>
          </a:p>
          <a:p>
            <a:endParaRPr lang="en-GB" altLang="en-US" dirty="0"/>
          </a:p>
          <a:p>
            <a:r>
              <a:rPr lang="en-GB" altLang="en-US" dirty="0"/>
              <a:t>It is difficult to determine the exact numbers of dead as exact population figures were also destroyed as the records were held in the city. But from nationwide records and medical records after the event, 75,000 died within the first few hours if not immediately. By the end of December 1945 this number had risen to 140,000 and by the end of 1950 to 200,000. The subsequent deaths were caused by radiation sickness, burns, and a lack of medical supplies for treatment of injuries.</a:t>
            </a:r>
          </a:p>
          <a:p>
            <a:pPr eaLnBrk="1" hangingPunct="1">
              <a:spcBef>
                <a:spcPct val="0"/>
              </a:spcBef>
            </a:pPr>
            <a:endParaRPr lang="en-US" altLang="en-US" dirty="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Slide Image Placeholder 1">
            <a:extLst>
              <a:ext uri="{FF2B5EF4-FFF2-40B4-BE49-F238E27FC236}">
                <a16:creationId xmlns:a16="http://schemas.microsoft.com/office/drawing/2014/main" id="{C78604C6-52E7-9EEB-79F1-A61CEA428F6F}"/>
              </a:ext>
            </a:extLst>
          </p:cNvPr>
          <p:cNvSpPr>
            <a:spLocks noGrp="1" noRot="1" noChangeAspect="1" noTextEdit="1"/>
          </p:cNvSpPr>
          <p:nvPr>
            <p:ph type="sldImg"/>
          </p:nvPr>
        </p:nvSpPr>
        <p:spPr>
          <a:ln/>
        </p:spPr>
      </p:sp>
      <p:sp>
        <p:nvSpPr>
          <p:cNvPr id="240642" name="Notes Placeholder 2">
            <a:extLst>
              <a:ext uri="{FF2B5EF4-FFF2-40B4-BE49-F238E27FC236}">
                <a16:creationId xmlns:a16="http://schemas.microsoft.com/office/drawing/2014/main" id="{0C8BAE88-2488-8E32-E2DE-7A97CE5DF95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rPr>
              <a:t>It’s been preserved to this day, and is part of the Hiroshima Peace Memorial Park. </a:t>
            </a:r>
          </a:p>
        </p:txBody>
      </p:sp>
      <p:sp>
        <p:nvSpPr>
          <p:cNvPr id="240643" name="Slide Number Placeholder 3">
            <a:extLst>
              <a:ext uri="{FF2B5EF4-FFF2-40B4-BE49-F238E27FC236}">
                <a16:creationId xmlns:a16="http://schemas.microsoft.com/office/drawing/2014/main" id="{8986D318-FEF5-F0ED-0839-4C130EE70C8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B389B6A-A975-4146-B709-3C92911320D8}" type="slidenum">
              <a:rPr lang="en-GB" altLang="en-US" sz="1200">
                <a:solidFill>
                  <a:srgbClr val="000000"/>
                </a:solidFill>
                <a:latin typeface="Calibri" panose="020F0502020204030204" pitchFamily="34" charset="0"/>
                <a:cs typeface="Arial" panose="020B0604020202020204" pitchFamily="34" charset="0"/>
              </a:rPr>
              <a:pPr/>
              <a:t>15</a:t>
            </a:fld>
            <a:endParaRPr lang="en-GB" altLang="en-US" sz="1200">
              <a:solidFill>
                <a:srgbClr val="000000"/>
              </a:solidFill>
              <a:latin typeface="Calibri" panose="020F0502020204030204" pitchFamily="34" charset="0"/>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2">
            <a:extLst>
              <a:ext uri="{FF2B5EF4-FFF2-40B4-BE49-F238E27FC236}">
                <a16:creationId xmlns:a16="http://schemas.microsoft.com/office/drawing/2014/main" id="{9776CB08-CB8A-ABD8-25E9-7979D2E52F9D}"/>
              </a:ext>
            </a:extLst>
          </p:cNvPr>
          <p:cNvSpPr>
            <a:spLocks noGrp="1" noRot="1" noChangeAspect="1" noTextEdit="1"/>
          </p:cNvSpPr>
          <p:nvPr>
            <p:ph type="sldImg"/>
          </p:nvPr>
        </p:nvSpPr>
        <p:spPr>
          <a:xfrm>
            <a:off x="1371600" y="1143000"/>
            <a:ext cx="4114800" cy="3086100"/>
          </a:xfrm>
          <a:ln/>
        </p:spPr>
      </p:sp>
      <p:sp>
        <p:nvSpPr>
          <p:cNvPr id="242690" name="Rectangle 3">
            <a:extLst>
              <a:ext uri="{FF2B5EF4-FFF2-40B4-BE49-F238E27FC236}">
                <a16:creationId xmlns:a16="http://schemas.microsoft.com/office/drawing/2014/main" id="{165EB7F2-2F14-F069-94BF-068A65FCA734}"/>
              </a:ext>
            </a:extLst>
          </p:cNvPr>
          <p:cNvSpPr>
            <a:spLocks noGrp="1"/>
          </p:cNvSpPr>
          <p:nvPr>
            <p:ph type="body" idx="1"/>
          </p:nvPr>
        </p:nvSpPr>
        <p:spPr>
          <a:xfrm>
            <a:off x="1128713" y="4416425"/>
            <a:ext cx="5065712"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cs typeface="Arial" panose="020B0604020202020204" pitchFamily="34" charset="0"/>
              </a:rPr>
              <a:t>The patch or stain known as a ‘nuclear shadow’ is all that was left of someone who was sitting on the steps. They literally vaporised, because the heat of the bomb was so great: it reaches millions of degrees Centigrade very briefly, and remains at 1000s of degrees Centigrade for slightly longer. These steps are now in the Hiroshima Atomic Bomb Museum.</a:t>
            </a:r>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9">
            <a:extLst>
              <a:ext uri="{FF2B5EF4-FFF2-40B4-BE49-F238E27FC236}">
                <a16:creationId xmlns:a16="http://schemas.microsoft.com/office/drawing/2014/main" id="{C5224823-2B68-F4C2-E2E3-D69654311103}"/>
              </a:ext>
            </a:extLst>
          </p:cNvPr>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bg1"/>
                </a:solidFill>
                <a:latin typeface="Arial" panose="020B0604020202020204" pitchFamily="34" charset="0"/>
                <a:ea typeface="ＭＳ Ｐゴシック" panose="020B0600070205080204" pitchFamily="34" charset="-128"/>
              </a:defRPr>
            </a:lvl1pPr>
            <a:lvl2pPr>
              <a:defRPr>
                <a:solidFill>
                  <a:schemeClr val="bg1"/>
                </a:solidFill>
                <a:latin typeface="Arial" panose="020B0604020202020204" pitchFamily="34" charset="0"/>
                <a:ea typeface="ＭＳ Ｐゴシック" panose="020B0600070205080204" pitchFamily="34" charset="-128"/>
              </a:defRPr>
            </a:lvl2pPr>
            <a:lvl3pPr>
              <a:defRPr>
                <a:solidFill>
                  <a:schemeClr val="bg1"/>
                </a:solidFill>
                <a:latin typeface="Arial" panose="020B0604020202020204" pitchFamily="34" charset="0"/>
                <a:ea typeface="ＭＳ Ｐゴシック" panose="020B0600070205080204" pitchFamily="34" charset="-128"/>
              </a:defRPr>
            </a:lvl3pPr>
            <a:lvl4pPr>
              <a:defRPr>
                <a:solidFill>
                  <a:schemeClr val="bg1"/>
                </a:solidFill>
                <a:latin typeface="Arial" panose="020B0604020202020204" pitchFamily="34" charset="0"/>
                <a:ea typeface="ＭＳ Ｐゴシック" panose="020B0600070205080204" pitchFamily="34" charset="-128"/>
              </a:defRPr>
            </a:lvl4pPr>
            <a:lvl5pPr>
              <a:defRPr>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9pPr>
          </a:lstStyle>
          <a:p>
            <a:pPr algn="r" defTabSz="914400" eaLnBrk="1" hangingPunct="1"/>
            <a:fld id="{72EE48D7-A5EF-0844-9710-D578F05930AF}" type="slidenum">
              <a:rPr lang="en-GB" altLang="en-US" sz="1200">
                <a:solidFill>
                  <a:srgbClr val="000000"/>
                </a:solidFill>
                <a:latin typeface="Calibri" panose="020F0502020204030204" pitchFamily="34" charset="0"/>
              </a:rPr>
              <a:pPr algn="r" defTabSz="914400" eaLnBrk="1" hangingPunct="1"/>
              <a:t>17</a:t>
            </a:fld>
            <a:endParaRPr lang="en-GB" altLang="en-US" sz="1200">
              <a:solidFill>
                <a:srgbClr val="000000"/>
              </a:solidFill>
              <a:latin typeface="Calibri" panose="020F0502020204030204" pitchFamily="34" charset="0"/>
            </a:endParaRPr>
          </a:p>
        </p:txBody>
      </p:sp>
      <p:sp>
        <p:nvSpPr>
          <p:cNvPr id="132099" name="Text Box 1">
            <a:extLst>
              <a:ext uri="{FF2B5EF4-FFF2-40B4-BE49-F238E27FC236}">
                <a16:creationId xmlns:a16="http://schemas.microsoft.com/office/drawing/2014/main" id="{BF4CA06C-9251-651F-4779-F77D01BFD146}"/>
              </a:ext>
            </a:extLst>
          </p:cNvPr>
          <p:cNvSpPr txBox="1">
            <a:spLocks noChangeArrowheads="1"/>
          </p:cNvSpPr>
          <p:nvPr/>
        </p:nvSpPr>
        <p:spPr bwMode="auto">
          <a:xfrm>
            <a:off x="1165225" y="696913"/>
            <a:ext cx="4673600" cy="3486150"/>
          </a:xfrm>
          <a:prstGeom prst="rect">
            <a:avLst/>
          </a:prstGeom>
          <a:solidFill>
            <a:srgbClr val="FFFFFF"/>
          </a:solidFill>
          <a:ln w="9360">
            <a:solidFill>
              <a:srgbClr val="000000"/>
            </a:solidFill>
            <a:miter lim="800000"/>
            <a:headEnd/>
            <a:tailEnd/>
          </a:ln>
        </p:spPr>
        <p:txBody>
          <a:bodyPr wrap="none"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defRPr/>
            </a:pPr>
            <a:endParaRPr lang="en-GB" altLang="en-US">
              <a:solidFill>
                <a:srgbClr val="000000"/>
              </a:solidFill>
              <a:latin typeface="Calibri" pitchFamily="34" charset="0"/>
              <a:ea typeface="+mn-ea"/>
            </a:endParaRPr>
          </a:p>
        </p:txBody>
      </p:sp>
      <p:sp>
        <p:nvSpPr>
          <p:cNvPr id="131076" name="Rectangle 6">
            <a:extLst>
              <a:ext uri="{FF2B5EF4-FFF2-40B4-BE49-F238E27FC236}">
                <a16:creationId xmlns:a16="http://schemas.microsoft.com/office/drawing/2014/main" id="{C23B0B94-1A86-3F84-D09D-5563B86C4359}"/>
              </a:ext>
            </a:extLst>
          </p:cNvPr>
          <p:cNvSpPr>
            <a:spLocks noGrp="1" noRot="1" noChangeAspect="1" noChangeArrowheads="1" noTextEdit="1"/>
          </p:cNvSpPr>
          <p:nvPr>
            <p:ph type="sldImg"/>
          </p:nvPr>
        </p:nvSpPr>
        <p:spPr>
          <a:ln/>
        </p:spPr>
      </p:sp>
      <p:sp>
        <p:nvSpPr>
          <p:cNvPr id="131077" name="Notes Placeholder 1">
            <a:extLst>
              <a:ext uri="{FF2B5EF4-FFF2-40B4-BE49-F238E27FC236}">
                <a16:creationId xmlns:a16="http://schemas.microsoft.com/office/drawing/2014/main" id="{66786482-A3BB-C597-FAA3-2F8B9F88FF48}"/>
              </a:ext>
            </a:extLst>
          </p:cNvPr>
          <p:cNvSpPr>
            <a:spLocks noGrp="1" noChangeArrowheads="1"/>
          </p:cNvSpPr>
          <p:nvPr>
            <p:ph type="body" idx="1"/>
          </p:nvPr>
        </p:nvSpPr>
        <p:spPr>
          <a:xfrm>
            <a:off x="1165225" y="4416425"/>
            <a:ext cx="5145088"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ea typeface="ＭＳ Ｐゴシック" panose="020B0600070205080204" pitchFamily="34" charset="-128"/>
              </a:rPr>
              <a:t>https://</a:t>
            </a:r>
            <a:r>
              <a:rPr lang="en-GB" altLang="en-US" dirty="0" err="1">
                <a:ea typeface="ＭＳ Ｐゴシック" panose="020B0600070205080204" pitchFamily="34" charset="-128"/>
              </a:rPr>
              <a:t>www.youtube.com</a:t>
            </a:r>
            <a:r>
              <a:rPr lang="en-GB" altLang="en-US" dirty="0">
                <a:ea typeface="ＭＳ Ｐゴシック" panose="020B0600070205080204" pitchFamily="34" charset="-128"/>
              </a:rPr>
              <a:t>/</a:t>
            </a:r>
            <a:r>
              <a:rPr lang="en-GB" altLang="en-US" dirty="0" err="1">
                <a:ea typeface="ＭＳ Ｐゴシック" panose="020B0600070205080204" pitchFamily="34" charset="-128"/>
              </a:rPr>
              <a:t>watch?v</a:t>
            </a:r>
            <a:r>
              <a:rPr lang="en-GB" altLang="en-US" dirty="0">
                <a:ea typeface="ＭＳ Ｐゴシック" panose="020B0600070205080204" pitchFamily="34" charset="-128"/>
              </a:rPr>
              <a:t>=3wxWNAM8Cso (play from 2.30-3.35)</a:t>
            </a:r>
          </a:p>
          <a:p>
            <a:r>
              <a:rPr lang="en-GB" altLang="en-US" dirty="0">
                <a:ea typeface="ＭＳ Ｐゴシック" panose="020B0600070205080204" pitchFamily="34" charset="-128"/>
              </a:rPr>
              <a:t>Hiroshima Dropping the Bomb, BBC</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Slide Image Placeholder 1">
            <a:extLst>
              <a:ext uri="{FF2B5EF4-FFF2-40B4-BE49-F238E27FC236}">
                <a16:creationId xmlns:a16="http://schemas.microsoft.com/office/drawing/2014/main" id="{6ECB1240-7B2D-BAD1-7199-778B0557707F}"/>
              </a:ext>
            </a:extLst>
          </p:cNvPr>
          <p:cNvSpPr>
            <a:spLocks noGrp="1" noRot="1" noChangeAspect="1" noTextEdit="1"/>
          </p:cNvSpPr>
          <p:nvPr>
            <p:ph type="sldImg"/>
          </p:nvPr>
        </p:nvSpPr>
        <p:spPr>
          <a:xfrm>
            <a:off x="1371600" y="1143000"/>
            <a:ext cx="4114800" cy="3086100"/>
          </a:xfrm>
          <a:ln/>
        </p:spPr>
      </p:sp>
      <p:sp>
        <p:nvSpPr>
          <p:cNvPr id="246786" name="Notes Placeholder 2">
            <a:extLst>
              <a:ext uri="{FF2B5EF4-FFF2-40B4-BE49-F238E27FC236}">
                <a16:creationId xmlns:a16="http://schemas.microsoft.com/office/drawing/2014/main" id="{BAED6CC2-92F2-79CD-0D42-49C14451481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rPr>
              <a:t>watch at https://www.youtube.com/watch?v=FN_UJJ9ObDs </a:t>
            </a:r>
          </a:p>
          <a:p>
            <a:endParaRPr lang="en-US" altLang="en-US">
              <a:latin typeface="Arial" panose="020B0604020202020204" pitchFamily="34" charset="0"/>
              <a:ea typeface="ＭＳ Ｐゴシック" panose="020B0600070205080204" pitchFamily="34" charset="-128"/>
            </a:endParaRPr>
          </a:p>
          <a:p>
            <a:r>
              <a:rPr lang="en-US" altLang="en-US">
                <a:latin typeface="Arial" panose="020B0604020202020204" pitchFamily="34" charset="0"/>
                <a:ea typeface="ＭＳ Ｐゴシック" panose="020B0600070205080204" pitchFamily="34" charset="-128"/>
              </a:rPr>
              <a:t>[</a:t>
            </a:r>
            <a:r>
              <a:rPr lang="en-US" altLang="en-US" b="1">
                <a:latin typeface="Arial" panose="020B0604020202020204" pitchFamily="34" charset="0"/>
                <a:ea typeface="ＭＳ Ｐゴシック" panose="020B0600070205080204" pitchFamily="34" charset="-128"/>
              </a:rPr>
              <a:t>Citizenship teachers: </a:t>
            </a:r>
            <a:r>
              <a:rPr lang="en-US" altLang="en-US">
                <a:latin typeface="Arial" panose="020B0604020202020204" pitchFamily="34" charset="0"/>
                <a:ea typeface="ＭＳ Ｐゴシック" panose="020B0600070205080204" pitchFamily="34" charset="-128"/>
              </a:rPr>
              <a:t>For ideas and resources on lesson activities on analysing media reporting then and now, follow the link at </a:t>
            </a:r>
            <a:r>
              <a:rPr lang="en-US" altLang="en-US" b="1">
                <a:latin typeface="Arial" panose="020B0604020202020204" pitchFamily="34" charset="0"/>
                <a:ea typeface="ＭＳ Ｐゴシック" panose="020B0600070205080204" pitchFamily="34" charset="-128"/>
              </a:rPr>
              <a:t>https://cnduk.org/education/truman-cit </a:t>
            </a:r>
            <a:r>
              <a:rPr lang="en-US" altLang="en-US">
                <a:latin typeface="Arial" panose="020B0604020202020204" pitchFamily="34" charset="0"/>
                <a:ea typeface="ＭＳ Ｐゴシック" panose="020B0600070205080204" pitchFamily="34" charset="-128"/>
              </a:rPr>
              <a:t>]</a:t>
            </a:r>
            <a:endParaRPr lang="en-GB" altLang="en-US">
              <a:solidFill>
                <a:srgbClr val="000000"/>
              </a:solidFill>
              <a:latin typeface="Arial" panose="020B0604020202020204" pitchFamily="34" charset="0"/>
              <a:ea typeface="ＭＳ Ｐゴシック" panose="020B0600070205080204" pitchFamily="34" charset="-128"/>
            </a:endParaRPr>
          </a:p>
          <a:p>
            <a:endParaRPr lang="en-GB" altLang="en-US">
              <a:latin typeface="Arial" panose="020B0604020202020204" pitchFamily="34" charset="0"/>
              <a:ea typeface="ＭＳ Ｐゴシック" panose="020B0600070205080204" pitchFamily="34" charset="-128"/>
            </a:endParaRPr>
          </a:p>
        </p:txBody>
      </p:sp>
      <p:sp>
        <p:nvSpPr>
          <p:cNvPr id="246787" name="Slide Number Placeholder 3">
            <a:extLst>
              <a:ext uri="{FF2B5EF4-FFF2-40B4-BE49-F238E27FC236}">
                <a16:creationId xmlns:a16="http://schemas.microsoft.com/office/drawing/2014/main" id="{0ED25F0E-173A-3797-3D4D-3EC60EEDF6E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81A36B4-F22E-9E4C-B73F-6964E72CB564}" type="slidenum">
              <a:rPr lang="en-GB" altLang="en-US" sz="1200">
                <a:solidFill>
                  <a:srgbClr val="000000"/>
                </a:solidFill>
                <a:latin typeface="Calibri" panose="020F0502020204030204" pitchFamily="34" charset="0"/>
                <a:cs typeface="Arial" panose="020B0604020202020204" pitchFamily="34" charset="0"/>
              </a:rPr>
              <a:pPr/>
              <a:t>18</a:t>
            </a:fld>
            <a:endParaRPr lang="en-GB" altLang="en-US" sz="1200">
              <a:solidFill>
                <a:srgbClr val="000000"/>
              </a:solidFill>
              <a:latin typeface="Calibri" panose="020F0502020204030204" pitchFamily="34" charset="0"/>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2">
            <a:extLst>
              <a:ext uri="{FF2B5EF4-FFF2-40B4-BE49-F238E27FC236}">
                <a16:creationId xmlns:a16="http://schemas.microsoft.com/office/drawing/2014/main" id="{AB0BE803-D575-98DD-B4C1-5261DA7F18E0}"/>
              </a:ext>
            </a:extLst>
          </p:cNvPr>
          <p:cNvSpPr>
            <a:spLocks noGrp="1" noRot="1" noChangeAspect="1" noTextEdit="1"/>
          </p:cNvSpPr>
          <p:nvPr>
            <p:ph type="sldImg"/>
          </p:nvPr>
        </p:nvSpPr>
        <p:spPr>
          <a:xfrm>
            <a:off x="1371600" y="1143000"/>
            <a:ext cx="4114800" cy="3086100"/>
          </a:xfrm>
          <a:ln/>
        </p:spPr>
      </p:sp>
      <p:sp>
        <p:nvSpPr>
          <p:cNvPr id="248834" name="Rectangle 3">
            <a:extLst>
              <a:ext uri="{FF2B5EF4-FFF2-40B4-BE49-F238E27FC236}">
                <a16:creationId xmlns:a16="http://schemas.microsoft.com/office/drawing/2014/main" id="{0C5A93FE-ACA2-1E73-8D4F-1B72C76581B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Arial" panose="020B0604020202020204" pitchFamily="34" charset="0"/>
                <a:ea typeface="ＭＳ Ｐゴシック" panose="020B0600070205080204" pitchFamily="34" charset="-128"/>
              </a:rPr>
              <a:t>This is a replica of the bomb dropped on Nagasaki. Does anyone know what it was called? [Fat Man]</a:t>
            </a:r>
          </a:p>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a:extLst>
              <a:ext uri="{FF2B5EF4-FFF2-40B4-BE49-F238E27FC236}">
                <a16:creationId xmlns:a16="http://schemas.microsoft.com/office/drawing/2014/main" id="{157001A3-0AE5-C348-54BA-2DFE1E70FE96}"/>
              </a:ext>
            </a:extLst>
          </p:cNvPr>
          <p:cNvSpPr>
            <a:spLocks noGrp="1" noRot="1" noChangeAspect="1" noTextEdit="1"/>
          </p:cNvSpPr>
          <p:nvPr>
            <p:ph type="sldImg"/>
          </p:nvPr>
        </p:nvSpPr>
        <p:spPr>
          <a:xfrm>
            <a:off x="1371600" y="1143000"/>
            <a:ext cx="4114800" cy="3086100"/>
          </a:xfrm>
          <a:ln/>
        </p:spPr>
      </p:sp>
      <p:sp>
        <p:nvSpPr>
          <p:cNvPr id="250882" name="Notes Placeholder 2">
            <a:extLst>
              <a:ext uri="{FF2B5EF4-FFF2-40B4-BE49-F238E27FC236}">
                <a16:creationId xmlns:a16="http://schemas.microsoft.com/office/drawing/2014/main" id="{DD1B19B7-B51E-8585-F814-A56E821CF23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rPr>
              <a:t>It was a different type of bomb to Little Boy, and was actually more powerful, though it killed fewer people, for various reasons (including that the bomb did not fall on the centre of the city)</a:t>
            </a:r>
          </a:p>
          <a:p>
            <a:endParaRPr lang="en-GB" altLang="en-US">
              <a:latin typeface="Arial" panose="020B0604020202020204" pitchFamily="34" charset="0"/>
              <a:ea typeface="ＭＳ Ｐゴシック" panose="020B0600070205080204" pitchFamily="34" charset="-128"/>
            </a:endParaRPr>
          </a:p>
          <a:p>
            <a:r>
              <a:rPr lang="en-US" altLang="en-US">
                <a:latin typeface="Arial" panose="020B0604020202020204" pitchFamily="34" charset="0"/>
                <a:ea typeface="ＭＳ Ｐゴシック" panose="020B0600070205080204" pitchFamily="34" charset="-128"/>
              </a:rPr>
              <a:t>[For more information on the Nagasaki (and Hiroshima) atomic bombing see for example https://www.atomicheritage.org/history/bombings-hiroshima-and-nagasaki-1945]</a:t>
            </a:r>
          </a:p>
          <a:p>
            <a:endParaRPr lang="en-GB" altLang="en-US">
              <a:latin typeface="Arial" panose="020B0604020202020204" pitchFamily="34" charset="0"/>
              <a:ea typeface="ＭＳ Ｐゴシック" panose="020B0600070205080204" pitchFamily="34" charset="-128"/>
            </a:endParaRPr>
          </a:p>
        </p:txBody>
      </p:sp>
      <p:sp>
        <p:nvSpPr>
          <p:cNvPr id="250883" name="Slide Number Placeholder 3">
            <a:extLst>
              <a:ext uri="{FF2B5EF4-FFF2-40B4-BE49-F238E27FC236}">
                <a16:creationId xmlns:a16="http://schemas.microsoft.com/office/drawing/2014/main" id="{1E7E1024-8D7B-BA6F-40B7-CB6A50298A3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F6D4733-39DB-0046-B142-C4596792EC13}" type="slidenum">
              <a:rPr lang="en-GB" altLang="en-US" sz="1200">
                <a:solidFill>
                  <a:srgbClr val="000000"/>
                </a:solidFill>
                <a:latin typeface="Calibri" panose="020F0502020204030204" pitchFamily="34" charset="0"/>
                <a:cs typeface="Arial" panose="020B0604020202020204" pitchFamily="34" charset="0"/>
              </a:rPr>
              <a:pPr/>
              <a:t>20</a:t>
            </a:fld>
            <a:endParaRPr lang="en-GB" altLang="en-US" sz="1200">
              <a:solidFill>
                <a:srgbClr val="000000"/>
              </a:solidFill>
              <a:latin typeface="Calibri" panose="020F0502020204030204" pitchFamily="34"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Slide Image Placeholder 1">
            <a:extLst>
              <a:ext uri="{FF2B5EF4-FFF2-40B4-BE49-F238E27FC236}">
                <a16:creationId xmlns:a16="http://schemas.microsoft.com/office/drawing/2014/main" id="{EB052B69-A777-8460-9B5F-DF1AE858E5FE}"/>
              </a:ext>
            </a:extLst>
          </p:cNvPr>
          <p:cNvSpPr>
            <a:spLocks noGrp="1" noRot="1" noChangeAspect="1" noTextEdit="1"/>
          </p:cNvSpPr>
          <p:nvPr>
            <p:ph type="sldImg"/>
          </p:nvPr>
        </p:nvSpPr>
        <p:spPr>
          <a:ln/>
        </p:spPr>
      </p:sp>
      <p:sp>
        <p:nvSpPr>
          <p:cNvPr id="214018" name="Notes Placeholder 2">
            <a:extLst>
              <a:ext uri="{FF2B5EF4-FFF2-40B4-BE49-F238E27FC236}">
                <a16:creationId xmlns:a16="http://schemas.microsoft.com/office/drawing/2014/main" id="{6920F756-61A6-C3B8-2954-048880586A2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solidFill>
                  <a:srgbClr val="000000"/>
                </a:solidFill>
                <a:latin typeface="Arial" panose="020B0604020202020204" pitchFamily="34" charset="0"/>
                <a:ea typeface="ＭＳ Ｐゴシック" panose="020B0600070205080204" pitchFamily="34" charset="-128"/>
              </a:rPr>
              <a:t>[NB: If you’ve already taught background information on the atomic bombings (and don’t need to re-cap), or you would prefer students to engage with the stimuli first and </a:t>
            </a:r>
            <a:r>
              <a:rPr lang="en-GB" altLang="en-US" i="1">
                <a:solidFill>
                  <a:srgbClr val="000000"/>
                </a:solidFill>
                <a:latin typeface="Arial" panose="020B0604020202020204" pitchFamily="34" charset="0"/>
                <a:ea typeface="ＭＳ Ｐゴシック" panose="020B0600070205080204" pitchFamily="34" charset="-128"/>
              </a:rPr>
              <a:t>then </a:t>
            </a:r>
            <a:r>
              <a:rPr lang="en-GB" altLang="en-US">
                <a:solidFill>
                  <a:srgbClr val="000000"/>
                </a:solidFill>
                <a:latin typeface="Arial" panose="020B0604020202020204" pitchFamily="34" charset="0"/>
                <a:ea typeface="ＭＳ Ｐゴシック" panose="020B0600070205080204" pitchFamily="34" charset="-128"/>
              </a:rPr>
              <a:t>learn more about the context, skip to slide 23]</a:t>
            </a:r>
            <a:endParaRPr lang="en-GB" altLang="en-US">
              <a:latin typeface="Arial" panose="020B0604020202020204" pitchFamily="34" charset="0"/>
              <a:ea typeface="ＭＳ Ｐゴシック" panose="020B0600070205080204" pitchFamily="34" charset="-128"/>
            </a:endParaRPr>
          </a:p>
        </p:txBody>
      </p:sp>
      <p:sp>
        <p:nvSpPr>
          <p:cNvPr id="214019" name="Slide Number Placeholder 3">
            <a:extLst>
              <a:ext uri="{FF2B5EF4-FFF2-40B4-BE49-F238E27FC236}">
                <a16:creationId xmlns:a16="http://schemas.microsoft.com/office/drawing/2014/main" id="{B74B0C1A-83A9-C027-2891-9E780288147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BD644AC-3341-E941-9DF6-BE1DFCC016DF}" type="slidenum">
              <a:rPr lang="en-GB" altLang="en-US" sz="1200">
                <a:solidFill>
                  <a:srgbClr val="000000"/>
                </a:solidFill>
                <a:latin typeface="Calibri" panose="020F0502020204030204" pitchFamily="34" charset="0"/>
              </a:rPr>
              <a:pPr/>
              <a:t>2</a:t>
            </a:fld>
            <a:endParaRPr lang="en-GB" altLang="en-US" sz="1200">
              <a:solidFill>
                <a:srgbClr val="000000"/>
              </a:solidFill>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Slide Image Placeholder 1">
            <a:extLst>
              <a:ext uri="{FF2B5EF4-FFF2-40B4-BE49-F238E27FC236}">
                <a16:creationId xmlns:a16="http://schemas.microsoft.com/office/drawing/2014/main" id="{64010D50-71B3-0840-7498-1FC56C29E924}"/>
              </a:ext>
            </a:extLst>
          </p:cNvPr>
          <p:cNvSpPr>
            <a:spLocks noGrp="1" noRot="1" noChangeAspect="1" noTextEdit="1"/>
          </p:cNvSpPr>
          <p:nvPr>
            <p:ph type="sldImg"/>
          </p:nvPr>
        </p:nvSpPr>
        <p:spPr>
          <a:ln/>
        </p:spPr>
      </p:sp>
      <p:sp>
        <p:nvSpPr>
          <p:cNvPr id="252930" name="Notes Placeholder 2">
            <a:extLst>
              <a:ext uri="{FF2B5EF4-FFF2-40B4-BE49-F238E27FC236}">
                <a16:creationId xmlns:a16="http://schemas.microsoft.com/office/drawing/2014/main" id="{CC950649-5CA2-9B3E-7F10-B1B3133E919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a:latin typeface="Rockwell" panose="02060603020205020403" pitchFamily="18" charset="77"/>
                <a:ea typeface="ＭＳ Ｐゴシック" panose="020B0600070205080204" pitchFamily="34" charset="-128"/>
              </a:rPr>
              <a:t>This was the last campaign of the Second World War. It lasted eleven days, and tens of thousands were killed or injured on both sides. Manchuria and Mengjiang – or Inner Mongolia - were returned to China, and Korea was partitioned along the ‘38</a:t>
            </a:r>
            <a:r>
              <a:rPr lang="en-GB" altLang="en-US" baseline="30000">
                <a:latin typeface="Rockwell" panose="02060603020205020403" pitchFamily="18" charset="77"/>
                <a:ea typeface="ＭＳ Ｐゴシック" panose="020B0600070205080204" pitchFamily="34" charset="-128"/>
              </a:rPr>
              <a:t>th</a:t>
            </a:r>
            <a:r>
              <a:rPr lang="en-GB" altLang="en-US">
                <a:latin typeface="Rockwell" panose="02060603020205020403" pitchFamily="18" charset="77"/>
                <a:ea typeface="ＭＳ Ｐゴシック" panose="020B0600070205080204" pitchFamily="34" charset="-128"/>
              </a:rPr>
              <a:t> Parallel’, with the Soviet Union occupying the North and the USA the South.</a:t>
            </a:r>
            <a:br>
              <a:rPr lang="en-GB" altLang="en-US">
                <a:latin typeface="Rockwell" panose="02060603020205020403" pitchFamily="18" charset="77"/>
                <a:ea typeface="ＭＳ Ｐゴシック" panose="020B0600070205080204" pitchFamily="34" charset="-128"/>
              </a:rPr>
            </a:br>
            <a:br>
              <a:rPr lang="en-GB" altLang="en-US">
                <a:latin typeface="Rockwell" panose="02060603020205020403" pitchFamily="18" charset="77"/>
                <a:ea typeface="ＭＳ Ｐゴシック" panose="020B0600070205080204" pitchFamily="34" charset="-128"/>
              </a:rPr>
            </a:br>
            <a:r>
              <a:rPr lang="en-US" altLang="en-US">
                <a:latin typeface="Arial" panose="020B0604020202020204" pitchFamily="34" charset="0"/>
                <a:ea typeface="ＭＳ Ｐゴシック" panose="020B0600070205080204" pitchFamily="34" charset="-128"/>
              </a:rPr>
              <a:t>[</a:t>
            </a:r>
            <a:r>
              <a:rPr lang="en-US" altLang="en-US" b="1">
                <a:latin typeface="Arial" panose="020B0604020202020204" pitchFamily="34" charset="0"/>
                <a:ea typeface="ＭＳ Ｐゴシック" panose="020B0600070205080204" pitchFamily="34" charset="-128"/>
              </a:rPr>
              <a:t>Citizenship teachers: </a:t>
            </a:r>
            <a:r>
              <a:rPr lang="en-US" altLang="en-US">
                <a:latin typeface="Arial" panose="020B0604020202020204" pitchFamily="34" charset="0"/>
                <a:ea typeface="ＭＳ Ｐゴシック" panose="020B0600070205080204" pitchFamily="34" charset="-128"/>
              </a:rPr>
              <a:t>For ideas and resources on exploring the changing nuclear tensions (from 2017-2019) between the USA and Russia, and between the USA and North Korea, and also the UK’s role in these contexts, please go to </a:t>
            </a:r>
            <a:r>
              <a:rPr lang="en-US" altLang="en-US" b="1">
                <a:latin typeface="Arial" panose="020B0604020202020204" pitchFamily="34" charset="0"/>
                <a:ea typeface="ＭＳ Ｐゴシック" panose="020B0600070205080204" pitchFamily="34" charset="-128"/>
              </a:rPr>
              <a:t>https://cnduk.org/education/truman-cit </a:t>
            </a:r>
            <a:r>
              <a:rPr lang="en-US" altLang="en-US">
                <a:latin typeface="Arial" panose="020B0604020202020204" pitchFamily="34" charset="0"/>
                <a:ea typeface="ＭＳ Ｐゴシック" panose="020B0600070205080204" pitchFamily="34" charset="-128"/>
              </a:rPr>
              <a:t>]</a:t>
            </a:r>
            <a:endParaRPr lang="en-GB" altLang="en-US">
              <a:latin typeface="Arial" panose="020B0604020202020204" pitchFamily="34" charset="0"/>
              <a:ea typeface="ＭＳ Ｐゴシック" panose="020B0600070205080204" pitchFamily="34" charset="-128"/>
            </a:endParaRPr>
          </a:p>
          <a:p>
            <a:endParaRPr lang="en-US" altLang="en-US">
              <a:latin typeface="Arial" panose="020B0604020202020204" pitchFamily="34" charset="0"/>
              <a:ea typeface="ＭＳ Ｐゴシック" panose="020B0600070205080204" pitchFamily="34" charset="-128"/>
            </a:endParaRPr>
          </a:p>
        </p:txBody>
      </p:sp>
      <p:sp>
        <p:nvSpPr>
          <p:cNvPr id="252931" name="Slide Number Placeholder 3">
            <a:extLst>
              <a:ext uri="{FF2B5EF4-FFF2-40B4-BE49-F238E27FC236}">
                <a16:creationId xmlns:a16="http://schemas.microsoft.com/office/drawing/2014/main" id="{D380725A-4067-B2A4-1AF4-90CCA7DD212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A664DEC-6D54-574F-BDD1-A1622F8F6DD8}" type="slidenum">
              <a:rPr lang="en-GB" altLang="en-US" sz="1200">
                <a:solidFill>
                  <a:srgbClr val="000000"/>
                </a:solidFill>
              </a:rPr>
              <a:pPr/>
              <a:t>21</a:t>
            </a:fld>
            <a:endParaRPr lang="en-GB" altLang="en-US" sz="1200">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Slide Image Placeholder 1">
            <a:extLst>
              <a:ext uri="{FF2B5EF4-FFF2-40B4-BE49-F238E27FC236}">
                <a16:creationId xmlns:a16="http://schemas.microsoft.com/office/drawing/2014/main" id="{EB2F5E4F-DAD6-A3C4-6F6F-0655577B8384}"/>
              </a:ext>
            </a:extLst>
          </p:cNvPr>
          <p:cNvSpPr>
            <a:spLocks noGrp="1" noRot="1" noChangeAspect="1" noTextEdit="1"/>
          </p:cNvSpPr>
          <p:nvPr>
            <p:ph type="sldImg"/>
          </p:nvPr>
        </p:nvSpPr>
        <p:spPr>
          <a:xfrm>
            <a:off x="1371600" y="1143000"/>
            <a:ext cx="4114800" cy="3086100"/>
          </a:xfrm>
          <a:ln/>
        </p:spPr>
      </p:sp>
      <p:sp>
        <p:nvSpPr>
          <p:cNvPr id="254978" name="Notes Placeholder 2">
            <a:extLst>
              <a:ext uri="{FF2B5EF4-FFF2-40B4-BE49-F238E27FC236}">
                <a16:creationId xmlns:a16="http://schemas.microsoft.com/office/drawing/2014/main" id="{1190EF7C-5020-2C95-CDD9-03A47C8EADA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54979" name="Slide Number Placeholder 3">
            <a:extLst>
              <a:ext uri="{FF2B5EF4-FFF2-40B4-BE49-F238E27FC236}">
                <a16:creationId xmlns:a16="http://schemas.microsoft.com/office/drawing/2014/main" id="{599DDD48-66B9-AE4C-BDAF-B1FA1AC4C2A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663ED57-533B-3546-A5C3-09527FA9D4E9}" type="slidenum">
              <a:rPr lang="en-GB" altLang="en-US" sz="1200">
                <a:solidFill>
                  <a:srgbClr val="000000"/>
                </a:solidFill>
                <a:latin typeface="Calibri" panose="020F0502020204030204" pitchFamily="34" charset="0"/>
                <a:cs typeface="Arial" panose="020B0604020202020204" pitchFamily="34" charset="0"/>
              </a:rPr>
              <a:pPr/>
              <a:t>22</a:t>
            </a:fld>
            <a:endParaRPr lang="en-GB" altLang="en-US" sz="1200">
              <a:solidFill>
                <a:srgbClr val="000000"/>
              </a:solidFill>
              <a:latin typeface="Calibri" panose="020F0502020204030204" pitchFamily="34" charset="0"/>
              <a:cs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Slide Image Placeholder 1">
            <a:extLst>
              <a:ext uri="{FF2B5EF4-FFF2-40B4-BE49-F238E27FC236}">
                <a16:creationId xmlns:a16="http://schemas.microsoft.com/office/drawing/2014/main" id="{15B872CD-48B8-4ACD-2F07-0982221AD7AE}"/>
              </a:ext>
            </a:extLst>
          </p:cNvPr>
          <p:cNvSpPr>
            <a:spLocks noGrp="1" noRot="1" noChangeAspect="1" noTextEdit="1"/>
          </p:cNvSpPr>
          <p:nvPr>
            <p:ph type="sldImg"/>
          </p:nvPr>
        </p:nvSpPr>
        <p:spPr>
          <a:ln/>
        </p:spPr>
      </p:sp>
      <p:sp>
        <p:nvSpPr>
          <p:cNvPr id="257026" name="Notes Placeholder 2">
            <a:extLst>
              <a:ext uri="{FF2B5EF4-FFF2-40B4-BE49-F238E27FC236}">
                <a16:creationId xmlns:a16="http://schemas.microsoft.com/office/drawing/2014/main" id="{2D9EC649-B195-6130-5C64-E14528C7808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
        <p:nvSpPr>
          <p:cNvPr id="257027" name="Slide Number Placeholder 3">
            <a:extLst>
              <a:ext uri="{FF2B5EF4-FFF2-40B4-BE49-F238E27FC236}">
                <a16:creationId xmlns:a16="http://schemas.microsoft.com/office/drawing/2014/main" id="{413025E6-EA54-873D-13E6-B34927796CE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10D5E4E-FF40-F64C-864C-EF6874F6BA1A}" type="slidenum">
              <a:rPr lang="en-GB" altLang="en-US" sz="1200"/>
              <a:pPr/>
              <a:t>23</a:t>
            </a:fld>
            <a:endParaRPr lang="en-GB" alt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Slide Image Placeholder 1">
            <a:extLst>
              <a:ext uri="{FF2B5EF4-FFF2-40B4-BE49-F238E27FC236}">
                <a16:creationId xmlns:a16="http://schemas.microsoft.com/office/drawing/2014/main" id="{D3C065FD-E60E-3DDB-9FCC-9AB28FA2C1FC}"/>
              </a:ext>
            </a:extLst>
          </p:cNvPr>
          <p:cNvSpPr>
            <a:spLocks noGrp="1" noRot="1" noChangeAspect="1" noTextEdit="1"/>
          </p:cNvSpPr>
          <p:nvPr>
            <p:ph type="sldImg"/>
          </p:nvPr>
        </p:nvSpPr>
        <p:spPr>
          <a:ln/>
        </p:spPr>
      </p:sp>
      <p:sp>
        <p:nvSpPr>
          <p:cNvPr id="259074" name="Notes Placeholder 2">
            <a:extLst>
              <a:ext uri="{FF2B5EF4-FFF2-40B4-BE49-F238E27FC236}">
                <a16:creationId xmlns:a16="http://schemas.microsoft.com/office/drawing/2014/main" id="{46230ED2-45D4-B6E0-9D59-94A150DACAD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latin typeface="Arial" panose="020B0604020202020204" pitchFamily="34" charset="0"/>
                <a:ea typeface="ＭＳ Ｐゴシック" panose="020B0600070205080204" pitchFamily="34" charset="-128"/>
              </a:rPr>
              <a:t>NB: Both sets of answers are included (cards A and B). Please delete the one you don’t need. </a:t>
            </a:r>
          </a:p>
          <a:p>
            <a:pPr eaLnBrk="1" hangingPunct="1"/>
            <a:endParaRPr lang="en-GB" altLang="en-US">
              <a:latin typeface="Arial" panose="020B0604020202020204" pitchFamily="34" charset="0"/>
              <a:ea typeface="ＭＳ Ｐゴシック" panose="020B0600070205080204" pitchFamily="34" charset="-128"/>
            </a:endParaRPr>
          </a:p>
        </p:txBody>
      </p:sp>
      <p:sp>
        <p:nvSpPr>
          <p:cNvPr id="259075" name="Slide Number Placeholder 3">
            <a:extLst>
              <a:ext uri="{FF2B5EF4-FFF2-40B4-BE49-F238E27FC236}">
                <a16:creationId xmlns:a16="http://schemas.microsoft.com/office/drawing/2014/main" id="{E8A36DC8-D3F1-62B3-DDBE-1F7D74F0561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EB204FF-8B6A-354F-84C0-8DED69371716}" type="slidenum">
              <a:rPr lang="en-GB" altLang="en-US" sz="1200"/>
              <a:pPr/>
              <a:t>24</a:t>
            </a:fld>
            <a:endParaRPr lang="en-GB" alt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Slide Image Placeholder 1">
            <a:extLst>
              <a:ext uri="{FF2B5EF4-FFF2-40B4-BE49-F238E27FC236}">
                <a16:creationId xmlns:a16="http://schemas.microsoft.com/office/drawing/2014/main" id="{171B2AE9-4642-A1E1-F100-10F345D23A5F}"/>
              </a:ext>
            </a:extLst>
          </p:cNvPr>
          <p:cNvSpPr>
            <a:spLocks noGrp="1" noRot="1" noChangeAspect="1" noTextEdit="1"/>
          </p:cNvSpPr>
          <p:nvPr>
            <p:ph type="sldImg"/>
          </p:nvPr>
        </p:nvSpPr>
        <p:spPr>
          <a:ln/>
        </p:spPr>
      </p:sp>
      <p:sp>
        <p:nvSpPr>
          <p:cNvPr id="267266" name="Notes Placeholder 2">
            <a:extLst>
              <a:ext uri="{FF2B5EF4-FFF2-40B4-BE49-F238E27FC236}">
                <a16:creationId xmlns:a16="http://schemas.microsoft.com/office/drawing/2014/main" id="{508C6380-C940-5AC0-4D29-6D5CA6FCE08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
        <p:nvSpPr>
          <p:cNvPr id="267267" name="Slide Number Placeholder 3">
            <a:extLst>
              <a:ext uri="{FF2B5EF4-FFF2-40B4-BE49-F238E27FC236}">
                <a16:creationId xmlns:a16="http://schemas.microsoft.com/office/drawing/2014/main" id="{AA07FB41-2C03-C05B-DB05-D9235E552EA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F73280C-4713-6C4B-9772-F51FE264F54D}" type="slidenum">
              <a:rPr lang="en-GB" altLang="en-US" sz="1200"/>
              <a:pPr/>
              <a:t>31</a:t>
            </a:fld>
            <a:endParaRPr lang="en-GB"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a:extLst>
              <a:ext uri="{FF2B5EF4-FFF2-40B4-BE49-F238E27FC236}">
                <a16:creationId xmlns:a16="http://schemas.microsoft.com/office/drawing/2014/main" id="{C33E4107-6DAB-E51F-9073-EF6C8C1B63F7}"/>
              </a:ext>
            </a:extLst>
          </p:cNvPr>
          <p:cNvSpPr>
            <a:spLocks noGrp="1" noRot="1" noChangeAspect="1" noChangeArrowheads="1" noTextEdit="1"/>
          </p:cNvSpPr>
          <p:nvPr>
            <p:ph type="sldImg"/>
          </p:nvPr>
        </p:nvSpPr>
        <p:spPr>
          <a:ln/>
        </p:spPr>
      </p:sp>
      <p:sp>
        <p:nvSpPr>
          <p:cNvPr id="97282" name="Rectangle 3">
            <a:extLst>
              <a:ext uri="{FF2B5EF4-FFF2-40B4-BE49-F238E27FC236}">
                <a16:creationId xmlns:a16="http://schemas.microsoft.com/office/drawing/2014/main" id="{F4896034-B0D8-1954-EB17-82D55EC240FC}"/>
              </a:ext>
            </a:extLst>
          </p:cNvPr>
          <p:cNvSpPr>
            <a:spLocks noGrp="1" noChangeArrowheads="1"/>
          </p:cNvSpPr>
          <p:nvPr>
            <p:ph type="body" idx="1"/>
          </p:nvPr>
        </p:nvSpPr>
        <p:spPr>
          <a:xfrm>
            <a:off x="1055688" y="4354513"/>
            <a:ext cx="491490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latin typeface="Arial" panose="020B0604020202020204" pitchFamily="34" charset="0"/>
                <a:ea typeface="ＭＳ Ｐゴシック" panose="020B0600070205080204" pitchFamily="34" charset="-128"/>
              </a:rPr>
              <a:t>[NB: If you’ve already taught background information on the atomic bombings (and don’t need to re-cap), or you would prefer students to engage with the stimuli first and </a:t>
            </a:r>
            <a:r>
              <a:rPr lang="en-GB" altLang="en-US" i="1" dirty="0">
                <a:latin typeface="Arial" panose="020B0604020202020204" pitchFamily="34" charset="0"/>
                <a:ea typeface="ＭＳ Ｐゴシック" panose="020B0600070205080204" pitchFamily="34" charset="-128"/>
              </a:rPr>
              <a:t>then </a:t>
            </a:r>
            <a:r>
              <a:rPr lang="en-GB" altLang="en-US" dirty="0">
                <a:latin typeface="Arial" panose="020B0604020202020204" pitchFamily="34" charset="0"/>
                <a:ea typeface="ＭＳ Ｐゴシック" panose="020B0600070205080204" pitchFamily="34" charset="-128"/>
              </a:rPr>
              <a:t>learn more about the context, skip to slide 23]</a:t>
            </a:r>
            <a:br>
              <a:rPr lang="en-GB" altLang="en-US" dirty="0">
                <a:latin typeface="Arial" panose="020B0604020202020204" pitchFamily="34" charset="0"/>
                <a:ea typeface="ＭＳ Ｐゴシック" panose="020B0600070205080204" pitchFamily="34" charset="-128"/>
              </a:rPr>
            </a:br>
            <a:endParaRPr lang="en-GB" altLang="en-US" dirty="0">
              <a:latin typeface="Arial" panose="020B0604020202020204" pitchFamily="34" charset="0"/>
              <a:ea typeface="ＭＳ Ｐゴシック" panose="020B0600070205080204" pitchFamily="34" charset="-128"/>
              <a:cs typeface="Arial" panose="020B0604020202020204" pitchFamily="34" charset="0"/>
            </a:endParaRPr>
          </a:p>
          <a:p>
            <a:r>
              <a:rPr lang="en-GB" altLang="en-US" dirty="0">
                <a:latin typeface="Arial" panose="020B0604020202020204" pitchFamily="34" charset="0"/>
                <a:ea typeface="ＭＳ Ｐゴシック" panose="020B0600070205080204" pitchFamily="34" charset="-128"/>
                <a:cs typeface="Arial" panose="020B0604020202020204" pitchFamily="34" charset="0"/>
              </a:rPr>
              <a:t>Can anyone tell me what a nuclear weapon is, and how it works?  </a:t>
            </a:r>
            <a:r>
              <a:rPr lang="en-GB" altLang="en-US" dirty="0">
                <a:ea typeface="ＭＳ Ｐゴシック" panose="020B0600070205080204" pitchFamily="34" charset="-128"/>
              </a:rPr>
              <a:t>[Repeat answers, in case not everyone heard. Add, if necessary:]</a:t>
            </a:r>
            <a:r>
              <a:rPr lang="en-GB" altLang="en-US" dirty="0">
                <a:latin typeface="Arial" panose="020B0604020202020204" pitchFamily="34" charset="0"/>
                <a:ea typeface="ＭＳ Ｐゴシック" panose="020B0600070205080204" pitchFamily="34" charset="-128"/>
                <a:cs typeface="Arial" panose="020B0604020202020204" pitchFamily="34" charset="0"/>
              </a:rPr>
              <a:t>  </a:t>
            </a:r>
          </a:p>
          <a:p>
            <a:endParaRPr lang="en-GB" altLang="en-US" dirty="0">
              <a:latin typeface="Arial" panose="020B0604020202020204" pitchFamily="34" charset="0"/>
              <a:ea typeface="ＭＳ Ｐゴシック" panose="020B0600070205080204" pitchFamily="34" charset="-128"/>
              <a:cs typeface="Arial" panose="020B0604020202020204" pitchFamily="34" charset="0"/>
            </a:endParaRPr>
          </a:p>
          <a:p>
            <a:r>
              <a:rPr lang="en-GB" altLang="en-US" dirty="0">
                <a:ea typeface="ＭＳ Ｐゴシック" panose="020B0600070205080204" pitchFamily="34" charset="-128"/>
              </a:rPr>
              <a:t>It’s an incredibly powerful bomb, known as a Weapon of Mass Destruction. There are two types: the first one discovered is the atomic bomb, which gets its huge explosive power when </a:t>
            </a:r>
            <a:r>
              <a:rPr lang="en-US" altLang="en-US" dirty="0">
                <a:ea typeface="ＭＳ Ｐゴシック" panose="020B0600070205080204" pitchFamily="34" charset="-128"/>
              </a:rPr>
              <a:t>the nucleus of an atom is split by a neutron, releasing more neutrons, which split more nuclei, in a very fast chain reaction that releases enormous amounts of energy. This reaction is called ‘nuclear fission’. </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What do we call the shape in this photo (which, like the photo on the first slide, is a British nuclear weapon test in the 1950s)?  </a:t>
            </a:r>
            <a:r>
              <a:rPr lang="en-GB" altLang="en-US" dirty="0">
                <a:ea typeface="ＭＳ Ｐゴシック" panose="020B0600070205080204" pitchFamily="34" charset="-128"/>
              </a:rPr>
              <a:t>[Repeat answer, in case not everyone heard. If no-one knows, clarify:] We call it a mushroom cloud.</a:t>
            </a:r>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r>
              <a:rPr lang="en-GB" altLang="en-US" dirty="0">
                <a:ea typeface="ＭＳ Ｐゴシック" panose="020B0600070205080204" pitchFamily="34" charset="-128"/>
              </a:rPr>
              <a:t>[For higher ability or older groups:] Nuclear fission </a:t>
            </a:r>
            <a:r>
              <a:rPr lang="en-US" altLang="en-US" dirty="0">
                <a:ea typeface="ＭＳ Ｐゴシック" panose="020B0600070205080204" pitchFamily="34" charset="-128"/>
              </a:rPr>
              <a:t>involves isotopes of </a:t>
            </a:r>
            <a:r>
              <a:rPr lang="en-GB" altLang="en-US" dirty="0">
                <a:ea typeface="ＭＳ Ｐゴシック" panose="020B0600070205080204" pitchFamily="34" charset="-128"/>
              </a:rPr>
              <a:t>Uranium or Plutonium – isotopes are atoms of an element with a different number of neutrons. They can be very radioactive. </a:t>
            </a:r>
          </a:p>
          <a:p>
            <a:endParaRPr lang="en-GB" altLang="en-US" dirty="0">
              <a:ea typeface="ＭＳ Ｐゴシック" panose="020B0600070205080204" pitchFamily="34" charset="-128"/>
            </a:endParaRPr>
          </a:p>
          <a:p>
            <a:r>
              <a:rPr lang="en-GB" altLang="en-US" dirty="0">
                <a:ea typeface="ＭＳ Ｐゴシック" panose="020B0600070205080204" pitchFamily="34" charset="-128"/>
              </a:rPr>
              <a:t>[Go to next slide] </a:t>
            </a:r>
            <a:endParaRPr lang="en-US" altLang="en-US" dirty="0">
              <a:ea typeface="ＭＳ Ｐゴシック" panose="020B0600070205080204" pitchFamily="34" charset="-128"/>
            </a:endParaRPr>
          </a:p>
          <a:p>
            <a:endParaRPr lang="en-GB" altLang="en-US" dirty="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a:extLst>
              <a:ext uri="{FF2B5EF4-FFF2-40B4-BE49-F238E27FC236}">
                <a16:creationId xmlns:a16="http://schemas.microsoft.com/office/drawing/2014/main" id="{B7E70BA8-707F-6AE5-3453-7A9F4A4934CF}"/>
              </a:ext>
            </a:extLst>
          </p:cNvPr>
          <p:cNvSpPr>
            <a:spLocks noGrp="1" noRot="1" noChangeAspect="1" noChangeArrowheads="1" noTextEdit="1"/>
          </p:cNvSpPr>
          <p:nvPr>
            <p:ph type="sldImg"/>
          </p:nvPr>
        </p:nvSpPr>
        <p:spPr>
          <a:xfrm>
            <a:off x="1393825" y="1123950"/>
            <a:ext cx="4046538" cy="3035300"/>
          </a:xfrm>
          <a:ln/>
        </p:spPr>
      </p:sp>
      <p:sp>
        <p:nvSpPr>
          <p:cNvPr id="101378" name="Notes Placeholder 2">
            <a:extLst>
              <a:ext uri="{FF2B5EF4-FFF2-40B4-BE49-F238E27FC236}">
                <a16:creationId xmlns:a16="http://schemas.microsoft.com/office/drawing/2014/main" id="{04AE277A-649F-52BF-9CAA-BB10490B6B2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Nuclear weapons can be launched from the ground, air and sea. </a:t>
            </a:r>
          </a:p>
        </p:txBody>
      </p:sp>
      <p:sp>
        <p:nvSpPr>
          <p:cNvPr id="101379" name="Slide Number Placeholder 3">
            <a:extLst>
              <a:ext uri="{FF2B5EF4-FFF2-40B4-BE49-F238E27FC236}">
                <a16:creationId xmlns:a16="http://schemas.microsoft.com/office/drawing/2014/main" id="{D8A0FAA1-AED2-C354-AEB0-23BA38912C23}"/>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1pPr>
            <a:lvl2pPr>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2pPr>
            <a:lvl3pPr>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3pPr>
            <a:lvl4pPr>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4pPr>
            <a:lvl5pPr>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9pPr>
          </a:lstStyle>
          <a:p>
            <a:fld id="{B7F1E608-FF86-D745-89A5-CA9483FD4EF7}" type="slidenum">
              <a:rPr lang="en-GB" altLang="en-US" smtClean="0">
                <a:solidFill>
                  <a:srgbClr val="000000"/>
                </a:solidFill>
                <a:latin typeface="Calibri" panose="020F0502020204030204" pitchFamily="34" charset="0"/>
              </a:rPr>
              <a:pPr/>
              <a:t>4</a:t>
            </a:fld>
            <a:endParaRPr lang="en-GB" altLang="en-US">
              <a:solidFill>
                <a:srgbClr val="000000"/>
              </a:solidFill>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2210" name="Rectangle 9">
            <a:extLst>
              <a:ext uri="{FF2B5EF4-FFF2-40B4-BE49-F238E27FC236}">
                <a16:creationId xmlns:a16="http://schemas.microsoft.com/office/drawing/2014/main" id="{A0F5CFA7-A76B-388B-FC7C-B52F8C0A12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1B5B4C6-AA55-E345-9B69-C6108C35E05F}" type="slidenum">
              <a:rPr lang="en-GB" altLang="en-US" sz="1200">
                <a:solidFill>
                  <a:srgbClr val="000000"/>
                </a:solidFill>
                <a:latin typeface="Calibri" panose="020F0502020204030204" pitchFamily="34" charset="0"/>
                <a:cs typeface="Arial" panose="020B0604020202020204" pitchFamily="34" charset="0"/>
              </a:rPr>
              <a:pPr/>
              <a:t>6</a:t>
            </a:fld>
            <a:endParaRPr lang="en-GB" altLang="en-US" sz="1200">
              <a:solidFill>
                <a:srgbClr val="000000"/>
              </a:solidFill>
              <a:latin typeface="Calibri" panose="020F0502020204030204" pitchFamily="34" charset="0"/>
              <a:cs typeface="Arial" panose="020B0604020202020204" pitchFamily="34" charset="0"/>
            </a:endParaRPr>
          </a:p>
        </p:txBody>
      </p:sp>
      <p:sp>
        <p:nvSpPr>
          <p:cNvPr id="222211" name="Text Box 1">
            <a:extLst>
              <a:ext uri="{FF2B5EF4-FFF2-40B4-BE49-F238E27FC236}">
                <a16:creationId xmlns:a16="http://schemas.microsoft.com/office/drawing/2014/main" id="{A0DD857A-FAA0-AAEB-F270-2C965C4571FA}"/>
              </a:ext>
            </a:extLst>
          </p:cNvPr>
          <p:cNvSpPr txBox="1">
            <a:spLocks noChangeArrowheads="1"/>
          </p:cNvSpPr>
          <p:nvPr/>
        </p:nvSpPr>
        <p:spPr bwMode="auto">
          <a:xfrm>
            <a:off x="1144588" y="696913"/>
            <a:ext cx="4587875" cy="3486150"/>
          </a:xfrm>
          <a:prstGeom prst="rect">
            <a:avLst/>
          </a:prstGeom>
          <a:solidFill>
            <a:srgbClr val="FFFFFF"/>
          </a:solidFill>
          <a:ln w="936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000000"/>
              </a:solidFill>
              <a:cs typeface="Arial" panose="020B0604020202020204" pitchFamily="34" charset="0"/>
            </a:endParaRPr>
          </a:p>
        </p:txBody>
      </p:sp>
      <p:sp>
        <p:nvSpPr>
          <p:cNvPr id="222212" name="Rectangle 1">
            <a:extLst>
              <a:ext uri="{FF2B5EF4-FFF2-40B4-BE49-F238E27FC236}">
                <a16:creationId xmlns:a16="http://schemas.microsoft.com/office/drawing/2014/main" id="{E1A01F71-A9BB-ACD7-53DD-D8BF5D0DA3FD}"/>
              </a:ext>
            </a:extLst>
          </p:cNvPr>
          <p:cNvSpPr>
            <a:spLocks noChangeArrowheads="1"/>
          </p:cNvSpPr>
          <p:nvPr/>
        </p:nvSpPr>
        <p:spPr bwMode="auto">
          <a:xfrm>
            <a:off x="1181100" y="4427538"/>
            <a:ext cx="455136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GB" altLang="en-US" sz="1200">
                <a:solidFill>
                  <a:srgbClr val="000000"/>
                </a:solidFill>
                <a:cs typeface="Arial" panose="020B0604020202020204" pitchFamily="34" charset="0"/>
              </a:rPr>
              <a:t>.  </a:t>
            </a:r>
            <a:endParaRPr lang="en-US" altLang="en-US" sz="1200">
              <a:solidFill>
                <a:srgbClr val="000000"/>
              </a:solidFill>
              <a:cs typeface="Arial" panose="020B0604020202020204" pitchFamily="34" charset="0"/>
            </a:endParaRPr>
          </a:p>
        </p:txBody>
      </p:sp>
      <p:sp>
        <p:nvSpPr>
          <p:cNvPr id="222213" name="Notes Placeholder 2">
            <a:extLst>
              <a:ext uri="{FF2B5EF4-FFF2-40B4-BE49-F238E27FC236}">
                <a16:creationId xmlns:a16="http://schemas.microsoft.com/office/drawing/2014/main" id="{CADDDEB6-D546-9930-EAB1-C085FB1ECD62}"/>
              </a:ext>
            </a:extLst>
          </p:cNvPr>
          <p:cNvSpPr>
            <a:spLocks noGrp="1"/>
          </p:cNvSpPr>
          <p:nvPr>
            <p:ph type="body" idx="1"/>
          </p:nvPr>
        </p:nvSpPr>
        <p:spPr>
          <a:xfrm>
            <a:off x="1144588" y="4416425"/>
            <a:ext cx="5049837"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a:latin typeface="Arial" panose="020B0604020202020204" pitchFamily="34" charset="0"/>
                <a:ea typeface="ＭＳ Ｐゴシック" panose="020B0600070205080204" pitchFamily="34" charset="-128"/>
              </a:rPr>
              <a:t>President Roosevelt told Congress: “we will gain the inevitable triumph”. The text of the declaration included: ‘the President is hereby authorized and directed to employ the entire naval and military forces of the United States and the resources of the Government to carry on war against the Imperial Government of Japan; and, to bring the conflict to a successful termination.’</a:t>
            </a:r>
          </a:p>
          <a:p>
            <a:pPr eaLnBrk="1" hangingPunct="1"/>
            <a:br>
              <a:rPr lang="en-GB" altLang="en-US">
                <a:latin typeface="Arial" panose="020B0604020202020204" pitchFamily="34" charset="0"/>
                <a:ea typeface="ＭＳ Ｐゴシック" panose="020B0600070205080204" pitchFamily="34" charset="-128"/>
              </a:rPr>
            </a:br>
            <a:r>
              <a:rPr lang="en-GB" altLang="en-US">
                <a:latin typeface="Arial" panose="020B0604020202020204" pitchFamily="34" charset="0"/>
                <a:ea typeface="ＭＳ Ｐゴシック" panose="020B0600070205080204" pitchFamily="34" charset="-128"/>
              </a:rPr>
              <a:t>[For more information see http://avalon.law.yale.edu/subject_menus/decmenu.asp  You can watch Roosevelt’s speech at https://www.youtube.com/watch?v=lK8gYGg0dkE] </a:t>
            </a:r>
          </a:p>
          <a:p>
            <a:pPr eaLnBrk="1" hangingPunct="1"/>
            <a:endParaRPr lang="en-GB"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Slide Image Placeholder 1">
            <a:extLst>
              <a:ext uri="{FF2B5EF4-FFF2-40B4-BE49-F238E27FC236}">
                <a16:creationId xmlns:a16="http://schemas.microsoft.com/office/drawing/2014/main" id="{F33E1C94-B138-5822-B141-B5D51B8CCB56}"/>
              </a:ext>
            </a:extLst>
          </p:cNvPr>
          <p:cNvSpPr>
            <a:spLocks noGrp="1" noRot="1" noChangeAspect="1" noTextEdit="1"/>
          </p:cNvSpPr>
          <p:nvPr>
            <p:ph type="sldImg"/>
          </p:nvPr>
        </p:nvSpPr>
        <p:spPr>
          <a:ln/>
        </p:spPr>
      </p:sp>
      <p:sp>
        <p:nvSpPr>
          <p:cNvPr id="224258" name="Notes Placeholder 2">
            <a:extLst>
              <a:ext uri="{FF2B5EF4-FFF2-40B4-BE49-F238E27FC236}">
                <a16:creationId xmlns:a16="http://schemas.microsoft.com/office/drawing/2014/main" id="{0E336815-6887-3F2E-3EB7-00326E2C686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24259" name="Slide Number Placeholder 3">
            <a:extLst>
              <a:ext uri="{FF2B5EF4-FFF2-40B4-BE49-F238E27FC236}">
                <a16:creationId xmlns:a16="http://schemas.microsoft.com/office/drawing/2014/main" id="{4719FE56-501C-B75B-27B6-6BCB516573E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5BFDDF9-D045-5E41-AB27-FCE999B95510}" type="slidenum">
              <a:rPr lang="en-GB" altLang="en-US" sz="1200"/>
              <a:pPr/>
              <a:t>7</a:t>
            </a:fld>
            <a:endParaRPr lang="en-GB"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Slide Image Placeholder 1">
            <a:extLst>
              <a:ext uri="{FF2B5EF4-FFF2-40B4-BE49-F238E27FC236}">
                <a16:creationId xmlns:a16="http://schemas.microsoft.com/office/drawing/2014/main" id="{F438268C-1C2E-E31C-E440-D1CAA39DD679}"/>
              </a:ext>
            </a:extLst>
          </p:cNvPr>
          <p:cNvSpPr>
            <a:spLocks noGrp="1" noRot="1" noChangeAspect="1" noTextEdit="1"/>
          </p:cNvSpPr>
          <p:nvPr>
            <p:ph type="sldImg"/>
          </p:nvPr>
        </p:nvSpPr>
        <p:spPr>
          <a:xfrm>
            <a:off x="1371600" y="1143000"/>
            <a:ext cx="4114800" cy="3086100"/>
          </a:xfrm>
          <a:ln/>
        </p:spPr>
      </p:sp>
      <p:sp>
        <p:nvSpPr>
          <p:cNvPr id="226306" name="Notes Placeholder 2">
            <a:extLst>
              <a:ext uri="{FF2B5EF4-FFF2-40B4-BE49-F238E27FC236}">
                <a16:creationId xmlns:a16="http://schemas.microsoft.com/office/drawing/2014/main" id="{ED4B080D-7CC5-5DA8-000A-91E87E96289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a:latin typeface="Arial" panose="020B0604020202020204" pitchFamily="34" charset="0"/>
                <a:ea typeface="ＭＳ Ｐゴシック" panose="020B0600070205080204" pitchFamily="34" charset="-128"/>
              </a:rPr>
              <a:t>Nazi Germany was also developing an atomic bomb, but didn’t succeed before their defeat, and the Soviet Union began developing one in 1943 but didn’t finish it until after 1949.</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The USA had spent six years and nearly $2 billion dollars on the ‘Manhattan Project’, which involved thousands of scientists, engineers and others. </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[For more information see for example https://www.atomicheritage.org/history/manhattan-project and https://www.ctbto.org/nuclear-testing/history-of-nuclear-testing/manhattan-project/]</a:t>
            </a:r>
          </a:p>
        </p:txBody>
      </p:sp>
      <p:sp>
        <p:nvSpPr>
          <p:cNvPr id="226307" name="Slide Number Placeholder 3">
            <a:extLst>
              <a:ext uri="{FF2B5EF4-FFF2-40B4-BE49-F238E27FC236}">
                <a16:creationId xmlns:a16="http://schemas.microsoft.com/office/drawing/2014/main" id="{1DD90F57-A708-D8D5-D16B-BB19E54D913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6856F4B-B970-E446-BD7C-50009DB33852}" type="slidenum">
              <a:rPr lang="en-GB" altLang="en-US" sz="1200">
                <a:solidFill>
                  <a:srgbClr val="000000"/>
                </a:solidFill>
                <a:latin typeface="Calibri" panose="020F0502020204030204" pitchFamily="34" charset="0"/>
                <a:cs typeface="Arial" panose="020B0604020202020204" pitchFamily="34" charset="0"/>
              </a:rPr>
              <a:pPr/>
              <a:t>8</a:t>
            </a:fld>
            <a:endParaRPr lang="en-GB" altLang="en-US" sz="1200">
              <a:solidFill>
                <a:srgbClr val="000000"/>
              </a:solidFill>
              <a:latin typeface="Calibri" panose="020F0502020204030204" pitchFamily="34" charset="0"/>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Slide Image Placeholder 1">
            <a:extLst>
              <a:ext uri="{FF2B5EF4-FFF2-40B4-BE49-F238E27FC236}">
                <a16:creationId xmlns:a16="http://schemas.microsoft.com/office/drawing/2014/main" id="{E9F37C84-8E32-475C-4694-0942132C3C51}"/>
              </a:ext>
            </a:extLst>
          </p:cNvPr>
          <p:cNvSpPr>
            <a:spLocks noGrp="1" noRot="1" noChangeAspect="1" noTextEdit="1"/>
          </p:cNvSpPr>
          <p:nvPr>
            <p:ph type="sldImg"/>
          </p:nvPr>
        </p:nvSpPr>
        <p:spPr>
          <a:xfrm>
            <a:off x="1371600" y="1143000"/>
            <a:ext cx="4114800" cy="3086100"/>
          </a:xfrm>
          <a:ln/>
        </p:spPr>
      </p:sp>
      <p:sp>
        <p:nvSpPr>
          <p:cNvPr id="228354" name="Notes Placeholder 2">
            <a:extLst>
              <a:ext uri="{FF2B5EF4-FFF2-40B4-BE49-F238E27FC236}">
                <a16:creationId xmlns:a16="http://schemas.microsoft.com/office/drawing/2014/main" id="{1AA55A25-A794-2B5E-ABA7-78F9664B211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solidFill>
                  <a:srgbClr val="000000"/>
                </a:solidFill>
                <a:latin typeface="Arial" panose="020B0604020202020204" pitchFamily="34" charset="0"/>
                <a:ea typeface="ＭＳ Ｐゴシック" panose="020B0600070205080204" pitchFamily="34" charset="-128"/>
              </a:rPr>
              <a:t>Not many people know about Britain having a say (at least on paper) on the atomic bomb being used. Prime Minister Winston Churchill said he gave our permission without hesitating, though he later had some doubts about whether it was the right thing to do. </a:t>
            </a:r>
          </a:p>
          <a:p>
            <a:endParaRPr lang="en-GB" altLang="en-US">
              <a:solidFill>
                <a:srgbClr val="000000"/>
              </a:solidFill>
              <a:latin typeface="Arial" panose="020B0604020202020204" pitchFamily="34" charset="0"/>
              <a:ea typeface="ＭＳ Ｐゴシック" panose="020B0600070205080204" pitchFamily="34" charset="-128"/>
            </a:endParaRPr>
          </a:p>
          <a:p>
            <a:r>
              <a:rPr lang="en-GB" altLang="en-US">
                <a:solidFill>
                  <a:srgbClr val="000000"/>
                </a:solidFill>
                <a:latin typeface="Arial" panose="020B0604020202020204" pitchFamily="34" charset="0"/>
                <a:ea typeface="ＭＳ Ｐゴシック" panose="020B0600070205080204" pitchFamily="34" charset="-128"/>
              </a:rPr>
              <a:t>[For more information see: http://www.dannen.com/decision/handy.html and https://www.atomicheritage.org/history/british-nuclear-program and https://history.state.gov/historicaldocuments/frus1945v02/d4 and https://richardlangworth.com/churchill-on-bombing-japan </a:t>
            </a:r>
          </a:p>
          <a:p>
            <a:r>
              <a:rPr lang="en-GB" altLang="en-US">
                <a:solidFill>
                  <a:srgbClr val="000000"/>
                </a:solidFill>
                <a:latin typeface="Arial" panose="020B0604020202020204" pitchFamily="34" charset="0"/>
                <a:ea typeface="ＭＳ Ｐゴシック" panose="020B0600070205080204" pitchFamily="34" charset="-128"/>
              </a:rPr>
              <a:t>	</a:t>
            </a:r>
          </a:p>
          <a:p>
            <a:r>
              <a:rPr lang="en-US" altLang="en-US" b="1">
                <a:latin typeface="Arial" panose="020B0604020202020204" pitchFamily="34" charset="0"/>
                <a:ea typeface="ＭＳ Ｐゴシック" panose="020B0600070205080204" pitchFamily="34" charset="-128"/>
              </a:rPr>
              <a:t>Citizenship teachers: </a:t>
            </a:r>
            <a:r>
              <a:rPr lang="en-US" altLang="en-US">
                <a:latin typeface="Arial" panose="020B0604020202020204" pitchFamily="34" charset="0"/>
                <a:ea typeface="ＭＳ Ｐゴシック" panose="020B0600070205080204" pitchFamily="34" charset="-128"/>
              </a:rPr>
              <a:t>For ideas and resources on lesson activities exploring the varying stances of Theresa May, Jeremy Corbyn, Donald Trump, and Kim Jong-Un on using their country’s contemporary nuclear weapons (and the limits on their power to do so), follow the link at </a:t>
            </a:r>
            <a:r>
              <a:rPr lang="en-US" altLang="en-US" b="1">
                <a:latin typeface="Arial" panose="020B0604020202020204" pitchFamily="34" charset="0"/>
                <a:ea typeface="ＭＳ Ｐゴシック" panose="020B0600070205080204" pitchFamily="34" charset="-128"/>
              </a:rPr>
              <a:t>https://cnduk.org/education/truman-cit </a:t>
            </a:r>
            <a:r>
              <a:rPr lang="en-US" altLang="en-US">
                <a:latin typeface="Arial" panose="020B0604020202020204" pitchFamily="34" charset="0"/>
                <a:ea typeface="ＭＳ Ｐゴシック" panose="020B0600070205080204" pitchFamily="34" charset="-128"/>
              </a:rPr>
              <a:t>]</a:t>
            </a:r>
            <a:endParaRPr lang="en-GB" altLang="en-US">
              <a:solidFill>
                <a:srgbClr val="000000"/>
              </a:solidFill>
              <a:latin typeface="Arial" panose="020B0604020202020204" pitchFamily="34" charset="0"/>
              <a:ea typeface="ＭＳ Ｐゴシック" panose="020B0600070205080204" pitchFamily="34" charset="-128"/>
            </a:endParaRPr>
          </a:p>
          <a:p>
            <a:endParaRPr lang="en-GB" altLang="en-US">
              <a:latin typeface="Arial" panose="020B0604020202020204" pitchFamily="34" charset="0"/>
              <a:ea typeface="ＭＳ Ｐゴシック" panose="020B0600070205080204" pitchFamily="34" charset="-128"/>
            </a:endParaRPr>
          </a:p>
        </p:txBody>
      </p:sp>
      <p:sp>
        <p:nvSpPr>
          <p:cNvPr id="228355" name="Slide Number Placeholder 3">
            <a:extLst>
              <a:ext uri="{FF2B5EF4-FFF2-40B4-BE49-F238E27FC236}">
                <a16:creationId xmlns:a16="http://schemas.microsoft.com/office/drawing/2014/main" id="{01A1B1A2-5217-9555-2713-4DD863C80D7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718F58D-1385-DA44-92DA-1403F24320AF}" type="slidenum">
              <a:rPr lang="en-GB" altLang="en-US" sz="1200">
                <a:solidFill>
                  <a:srgbClr val="000000"/>
                </a:solidFill>
                <a:latin typeface="Calibri" panose="020F0502020204030204" pitchFamily="34" charset="0"/>
                <a:cs typeface="Arial" panose="020B0604020202020204" pitchFamily="34" charset="0"/>
              </a:rPr>
              <a:pPr/>
              <a:t>9</a:t>
            </a:fld>
            <a:endParaRPr lang="en-GB" altLang="en-US" sz="1200">
              <a:solidFill>
                <a:srgbClr val="000000"/>
              </a:solidFill>
              <a:latin typeface="Calibri" panose="020F0502020204030204" pitchFamily="34" charset="0"/>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Slide Image Placeholder 1">
            <a:extLst>
              <a:ext uri="{FF2B5EF4-FFF2-40B4-BE49-F238E27FC236}">
                <a16:creationId xmlns:a16="http://schemas.microsoft.com/office/drawing/2014/main" id="{F0D284D1-972A-5492-318A-03958338ADB8}"/>
              </a:ext>
            </a:extLst>
          </p:cNvPr>
          <p:cNvSpPr>
            <a:spLocks noGrp="1" noRot="1" noChangeAspect="1" noTextEdit="1"/>
          </p:cNvSpPr>
          <p:nvPr>
            <p:ph type="sldImg"/>
          </p:nvPr>
        </p:nvSpPr>
        <p:spPr>
          <a:xfrm>
            <a:off x="1371600" y="1143000"/>
            <a:ext cx="4114800" cy="3086100"/>
          </a:xfrm>
          <a:ln/>
        </p:spPr>
      </p:sp>
      <p:sp>
        <p:nvSpPr>
          <p:cNvPr id="230402" name="Notes Placeholder 2">
            <a:extLst>
              <a:ext uri="{FF2B5EF4-FFF2-40B4-BE49-F238E27FC236}">
                <a16:creationId xmlns:a16="http://schemas.microsoft.com/office/drawing/2014/main" id="{34D0A860-E642-9BB0-3783-8D97D8B8BB7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a:latin typeface="Arial" panose="020B0604020202020204" pitchFamily="34" charset="0"/>
                <a:ea typeface="ＭＳ Ｐゴシック" panose="020B0600070205080204" pitchFamily="34" charset="-128"/>
              </a:rPr>
              <a:t>This declaration is usually seen as the USA’s warning to Japan, although it doesn’t specify about nuclear weapons (and it wouldn’t have made sense to most people if it had, as the atomic bomb had been kept very secret). Japan did not accept the demand to surrender, but some scholars argue that it didn’t exactly reject it either [see https://en.wikipedia.org/wiki/Mokusatsu]</a:t>
            </a:r>
            <a:br>
              <a:rPr lang="en-GB" altLang="en-US">
                <a:latin typeface="Arial" panose="020B0604020202020204" pitchFamily="34" charset="0"/>
                <a:ea typeface="ＭＳ Ｐゴシック" panose="020B0600070205080204" pitchFamily="34" charset="-128"/>
              </a:rPr>
            </a:br>
            <a:br>
              <a:rPr lang="en-GB" altLang="en-US">
                <a:latin typeface="Arial" panose="020B0604020202020204" pitchFamily="34" charset="0"/>
                <a:ea typeface="ＭＳ Ｐゴシック" panose="020B0600070205080204" pitchFamily="34" charset="-128"/>
              </a:rPr>
            </a:br>
            <a:r>
              <a:rPr lang="en-GB" altLang="en-US">
                <a:latin typeface="Arial" panose="020B0604020202020204" pitchFamily="34" charset="0"/>
                <a:ea typeface="ＭＳ Ｐゴシック" panose="020B0600070205080204" pitchFamily="34" charset="-128"/>
              </a:rPr>
              <a:t>(The photo shows Soviet leader Joseph Stalin, alongside Harry Truman and Winston Churchill. Stalin didn’t sign the Declaration, as the Soviet Union wasn’t actually at war with Japan until 8</a:t>
            </a:r>
            <a:r>
              <a:rPr lang="en-GB" altLang="en-US" baseline="30000">
                <a:latin typeface="Arial" panose="020B0604020202020204" pitchFamily="34" charset="0"/>
                <a:ea typeface="ＭＳ Ｐゴシック" panose="020B0600070205080204" pitchFamily="34" charset="-128"/>
              </a:rPr>
              <a:t>th</a:t>
            </a:r>
            <a:r>
              <a:rPr lang="en-GB" altLang="en-US">
                <a:latin typeface="Arial" panose="020B0604020202020204" pitchFamily="34" charset="0"/>
                <a:ea typeface="ＭＳ Ｐゴシック" panose="020B0600070205080204" pitchFamily="34" charset="-128"/>
              </a:rPr>
              <a:t> August: China’s leader Chiang Kai-Shek did sign it.)</a:t>
            </a:r>
            <a:br>
              <a:rPr lang="en-GB" altLang="en-US">
                <a:latin typeface="Arial" panose="020B0604020202020204" pitchFamily="34" charset="0"/>
                <a:ea typeface="ＭＳ Ｐゴシック" panose="020B0600070205080204" pitchFamily="34" charset="-128"/>
              </a:rPr>
            </a:br>
            <a:br>
              <a:rPr lang="en-GB" altLang="en-US">
                <a:latin typeface="Arial" panose="020B0604020202020204" pitchFamily="34" charset="0"/>
                <a:ea typeface="ＭＳ Ｐゴシック" panose="020B0600070205080204" pitchFamily="34" charset="-128"/>
              </a:rPr>
            </a:br>
            <a:r>
              <a:rPr lang="en-GB" altLang="en-US">
                <a:latin typeface="Arial" panose="020B0604020202020204" pitchFamily="34" charset="0"/>
                <a:ea typeface="ＭＳ Ｐゴシック" panose="020B0600070205080204" pitchFamily="34" charset="-128"/>
              </a:rPr>
              <a:t>[For more information on the Potsdam Conference, and the ‘Declaration’, see https://history.state.gov/milestones/1937-1945/potsdam-conf and https://www.trumanlibrary.org/whistlestop/study_collections/naval/berlin/index.php?documentid=hst-naval_naid1701729-04&amp;pagenumber=1 respectively (NB: the latter is a draft of the final text)]</a:t>
            </a:r>
          </a:p>
          <a:p>
            <a:endParaRPr lang="en-GB" altLang="en-US">
              <a:latin typeface="Arial" panose="020B0604020202020204" pitchFamily="34" charset="0"/>
              <a:ea typeface="ＭＳ Ｐゴシック" panose="020B0600070205080204" pitchFamily="34" charset="-128"/>
            </a:endParaRPr>
          </a:p>
        </p:txBody>
      </p:sp>
      <p:sp>
        <p:nvSpPr>
          <p:cNvPr id="230403" name="Slide Number Placeholder 3">
            <a:extLst>
              <a:ext uri="{FF2B5EF4-FFF2-40B4-BE49-F238E27FC236}">
                <a16:creationId xmlns:a16="http://schemas.microsoft.com/office/drawing/2014/main" id="{42B675BC-4116-A4A4-197F-1FECAC10BBF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AFFA3CB-41A5-E54E-9916-E4391FEFEF4C}" type="slidenum">
              <a:rPr lang="en-GB" altLang="en-US" sz="1200">
                <a:solidFill>
                  <a:srgbClr val="000000"/>
                </a:solidFill>
              </a:rPr>
              <a:pPr/>
              <a:t>10</a:t>
            </a:fld>
            <a:endParaRPr lang="en-GB" altLang="en-US" sz="120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D20F24E-3E9A-FAB5-57BA-85121117B321}"/>
              </a:ext>
            </a:extLst>
          </p:cNvPr>
          <p:cNvSpPr>
            <a:spLocks noGrp="1"/>
          </p:cNvSpPr>
          <p:nvPr>
            <p:ph type="dt" sz="half" idx="10"/>
          </p:nvPr>
        </p:nvSpPr>
        <p:spPr/>
        <p:txBody>
          <a:bodyPr/>
          <a:lstStyle>
            <a:lvl1pPr>
              <a:defRPr/>
            </a:lvl1pPr>
          </a:lstStyle>
          <a:p>
            <a:pPr>
              <a:defRPr/>
            </a:pPr>
            <a:endParaRPr lang="en-GB"/>
          </a:p>
        </p:txBody>
      </p:sp>
      <p:sp>
        <p:nvSpPr>
          <p:cNvPr id="5" name="Footer Placeholder 4">
            <a:extLst>
              <a:ext uri="{FF2B5EF4-FFF2-40B4-BE49-F238E27FC236}">
                <a16:creationId xmlns:a16="http://schemas.microsoft.com/office/drawing/2014/main" id="{96D525B0-757E-8839-0AB9-0B31E8F1D989}"/>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F589CBD5-AE07-2617-5EBC-F9AB78D87210}"/>
              </a:ext>
            </a:extLst>
          </p:cNvPr>
          <p:cNvSpPr>
            <a:spLocks noGrp="1"/>
          </p:cNvSpPr>
          <p:nvPr>
            <p:ph type="sldNum" sz="quarter" idx="12"/>
          </p:nvPr>
        </p:nvSpPr>
        <p:spPr/>
        <p:txBody>
          <a:bodyPr/>
          <a:lstStyle>
            <a:lvl1pPr>
              <a:defRPr/>
            </a:lvl1pPr>
          </a:lstStyle>
          <a:p>
            <a:fld id="{262C31BF-8F02-7040-AF1A-C1A567CDA9CE}" type="slidenum">
              <a:rPr lang="en-GB" altLang="en-US"/>
              <a:pPr/>
              <a:t>‹#›</a:t>
            </a:fld>
            <a:endParaRPr lang="en-GB" altLang="en-US"/>
          </a:p>
        </p:txBody>
      </p:sp>
    </p:spTree>
    <p:extLst>
      <p:ext uri="{BB962C8B-B14F-4D97-AF65-F5344CB8AC3E}">
        <p14:creationId xmlns:p14="http://schemas.microsoft.com/office/powerpoint/2010/main" val="2197879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E9EBBCE-C9B2-25F7-E346-BF9FDF299A11}"/>
              </a:ext>
            </a:extLst>
          </p:cNvPr>
          <p:cNvSpPr>
            <a:spLocks noGrp="1"/>
          </p:cNvSpPr>
          <p:nvPr>
            <p:ph type="dt" sz="half" idx="10"/>
          </p:nvPr>
        </p:nvSpPr>
        <p:spPr/>
        <p:txBody>
          <a:bodyPr/>
          <a:lstStyle>
            <a:lvl1pPr>
              <a:defRPr/>
            </a:lvl1pPr>
          </a:lstStyle>
          <a:p>
            <a:pPr>
              <a:defRPr/>
            </a:pPr>
            <a:endParaRPr lang="en-GB"/>
          </a:p>
        </p:txBody>
      </p:sp>
      <p:sp>
        <p:nvSpPr>
          <p:cNvPr id="5" name="Footer Placeholder 4">
            <a:extLst>
              <a:ext uri="{FF2B5EF4-FFF2-40B4-BE49-F238E27FC236}">
                <a16:creationId xmlns:a16="http://schemas.microsoft.com/office/drawing/2014/main" id="{26F33956-4CAF-7A08-4A3C-F20E1D803F28}"/>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DFE77DC-2A3E-258A-E60F-FC0C870BFF64}"/>
              </a:ext>
            </a:extLst>
          </p:cNvPr>
          <p:cNvSpPr>
            <a:spLocks noGrp="1"/>
          </p:cNvSpPr>
          <p:nvPr>
            <p:ph type="sldNum" sz="quarter" idx="12"/>
          </p:nvPr>
        </p:nvSpPr>
        <p:spPr/>
        <p:txBody>
          <a:bodyPr/>
          <a:lstStyle>
            <a:lvl1pPr>
              <a:defRPr/>
            </a:lvl1pPr>
          </a:lstStyle>
          <a:p>
            <a:fld id="{40AA6359-B23A-BD48-9E4B-89E7D0C42FD3}" type="slidenum">
              <a:rPr lang="en-GB" altLang="en-US"/>
              <a:pPr/>
              <a:t>‹#›</a:t>
            </a:fld>
            <a:endParaRPr lang="en-GB" altLang="en-US"/>
          </a:p>
        </p:txBody>
      </p:sp>
    </p:spTree>
    <p:extLst>
      <p:ext uri="{BB962C8B-B14F-4D97-AF65-F5344CB8AC3E}">
        <p14:creationId xmlns:p14="http://schemas.microsoft.com/office/powerpoint/2010/main" val="29721914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6480" y="273629"/>
            <a:ext cx="8223840" cy="11406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6480" y="1604328"/>
            <a:ext cx="4042080" cy="4522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36800" y="1604329"/>
            <a:ext cx="4043520" cy="21919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36800" y="3934494"/>
            <a:ext cx="4043520" cy="21919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a:extLst>
              <a:ext uri="{FF2B5EF4-FFF2-40B4-BE49-F238E27FC236}">
                <a16:creationId xmlns:a16="http://schemas.microsoft.com/office/drawing/2014/main" id="{D4AAAAC8-8C09-0457-E6E8-A288A52DD1AB}"/>
              </a:ext>
            </a:extLst>
          </p:cNvPr>
          <p:cNvSpPr>
            <a:spLocks noGrp="1"/>
          </p:cNvSpPr>
          <p:nvPr>
            <p:ph type="dt" idx="10"/>
          </p:nvPr>
        </p:nvSpPr>
        <p:spPr>
          <a:xfrm>
            <a:off x="457200" y="6246813"/>
            <a:ext cx="2124075" cy="468312"/>
          </a:xfrm>
        </p:spPr>
        <p:txBody>
          <a:bodyPr rtlCol="0"/>
          <a:lstStyle>
            <a:lvl1pPr eaLnBrk="0" fontAlgn="base" hangingPunct="0">
              <a:spcBef>
                <a:spcPct val="0"/>
              </a:spcBef>
              <a:spcAft>
                <a:spcPct val="0"/>
              </a:spcAft>
              <a:defRPr>
                <a:solidFill>
                  <a:prstClr val="black">
                    <a:tint val="75000"/>
                  </a:prstClr>
                </a:solidFill>
                <a:latin typeface="Arial" panose="020B0604020202020204" pitchFamily="34" charset="0"/>
                <a:ea typeface="+mn-ea"/>
              </a:defRPr>
            </a:lvl1pPr>
          </a:lstStyle>
          <a:p>
            <a:pPr>
              <a:defRPr/>
            </a:pPr>
            <a:endParaRPr lang="en-GB"/>
          </a:p>
        </p:txBody>
      </p:sp>
      <p:sp>
        <p:nvSpPr>
          <p:cNvPr id="7" name="Footer Placeholder 6">
            <a:extLst>
              <a:ext uri="{FF2B5EF4-FFF2-40B4-BE49-F238E27FC236}">
                <a16:creationId xmlns:a16="http://schemas.microsoft.com/office/drawing/2014/main" id="{A3896AE4-A635-6CEE-DE81-E83E306299FF}"/>
              </a:ext>
            </a:extLst>
          </p:cNvPr>
          <p:cNvSpPr>
            <a:spLocks noGrp="1"/>
          </p:cNvSpPr>
          <p:nvPr>
            <p:ph type="ftr" idx="11"/>
          </p:nvPr>
        </p:nvSpPr>
        <p:spPr>
          <a:xfrm>
            <a:off x="3127375" y="6246813"/>
            <a:ext cx="2894013" cy="468312"/>
          </a:xfrm>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8" name="Slide Number Placeholder 7">
            <a:extLst>
              <a:ext uri="{FF2B5EF4-FFF2-40B4-BE49-F238E27FC236}">
                <a16:creationId xmlns:a16="http://schemas.microsoft.com/office/drawing/2014/main" id="{48330378-4F2B-D2FC-F1B6-6D7BFA5AB5B4}"/>
              </a:ext>
            </a:extLst>
          </p:cNvPr>
          <p:cNvSpPr>
            <a:spLocks noGrp="1"/>
          </p:cNvSpPr>
          <p:nvPr>
            <p:ph type="sldNum" idx="12"/>
          </p:nvPr>
        </p:nvSpPr>
        <p:spPr>
          <a:xfrm>
            <a:off x="6556375" y="6246813"/>
            <a:ext cx="2125663" cy="468312"/>
          </a:xfrm>
        </p:spPr>
        <p:txBody>
          <a:bodyPr/>
          <a:lstStyle>
            <a:lvl1pPr eaLnBrk="0" hangingPunct="0">
              <a:defRPr>
                <a:latin typeface="Arial" panose="020B0604020202020204" pitchFamily="34" charset="0"/>
              </a:defRPr>
            </a:lvl1pPr>
          </a:lstStyle>
          <a:p>
            <a:fld id="{F00BB163-72B8-0D4E-B2FC-91DCE7DC600E}" type="slidenum">
              <a:rPr lang="en-GB" altLang="en-US"/>
              <a:pPr/>
              <a:t>‹#›</a:t>
            </a:fld>
            <a:endParaRPr lang="en-GB" altLang="en-US"/>
          </a:p>
        </p:txBody>
      </p:sp>
    </p:spTree>
    <p:extLst>
      <p:ext uri="{BB962C8B-B14F-4D97-AF65-F5344CB8AC3E}">
        <p14:creationId xmlns:p14="http://schemas.microsoft.com/office/powerpoint/2010/main" val="116674592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6480" y="273629"/>
            <a:ext cx="8223840" cy="1140600"/>
          </a:xfrm>
        </p:spPr>
        <p:txBody>
          <a:bodyPr/>
          <a:lstStyle/>
          <a:p>
            <a:r>
              <a:rPr lang="en-US"/>
              <a:t>Click to edit Master title style</a:t>
            </a:r>
            <a:endParaRPr lang="en-GB"/>
          </a:p>
        </p:txBody>
      </p:sp>
      <p:sp>
        <p:nvSpPr>
          <p:cNvPr id="3" name="Content Placeholder 2"/>
          <p:cNvSpPr>
            <a:spLocks noGrp="1"/>
          </p:cNvSpPr>
          <p:nvPr>
            <p:ph sz="half" idx="1"/>
          </p:nvPr>
        </p:nvSpPr>
        <p:spPr>
          <a:xfrm>
            <a:off x="456480" y="1604328"/>
            <a:ext cx="4042080" cy="4522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636800" y="1604328"/>
            <a:ext cx="4043520" cy="4522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6D1032C-861B-2AE6-B320-754BA66D30AB}"/>
              </a:ext>
            </a:extLst>
          </p:cNvPr>
          <p:cNvSpPr>
            <a:spLocks noGrp="1"/>
          </p:cNvSpPr>
          <p:nvPr>
            <p:ph type="dt" idx="10"/>
          </p:nvPr>
        </p:nvSpPr>
        <p:spPr>
          <a:xfrm>
            <a:off x="457200" y="6246813"/>
            <a:ext cx="2124075" cy="468312"/>
          </a:xfrm>
        </p:spPr>
        <p:txBody>
          <a:bodyPr rtlCol="0"/>
          <a:lstStyle>
            <a:lvl1pPr eaLnBrk="0" fontAlgn="base" hangingPunct="0">
              <a:spcBef>
                <a:spcPct val="0"/>
              </a:spcBef>
              <a:spcAft>
                <a:spcPct val="0"/>
              </a:spcAft>
              <a:defRPr>
                <a:solidFill>
                  <a:prstClr val="black">
                    <a:tint val="75000"/>
                  </a:prstClr>
                </a:solidFill>
                <a:latin typeface="Arial" panose="020B0604020202020204" pitchFamily="34" charset="0"/>
                <a:ea typeface="+mn-ea"/>
              </a:defRPr>
            </a:lvl1pPr>
          </a:lstStyle>
          <a:p>
            <a:pPr>
              <a:defRPr/>
            </a:pPr>
            <a:endParaRPr lang="en-GB"/>
          </a:p>
        </p:txBody>
      </p:sp>
      <p:sp>
        <p:nvSpPr>
          <p:cNvPr id="6" name="Footer Placeholder 5">
            <a:extLst>
              <a:ext uri="{FF2B5EF4-FFF2-40B4-BE49-F238E27FC236}">
                <a16:creationId xmlns:a16="http://schemas.microsoft.com/office/drawing/2014/main" id="{DE06A984-1CC2-5F59-CB10-5B2E57CE24BA}"/>
              </a:ext>
            </a:extLst>
          </p:cNvPr>
          <p:cNvSpPr>
            <a:spLocks noGrp="1"/>
          </p:cNvSpPr>
          <p:nvPr>
            <p:ph type="ftr" idx="11"/>
          </p:nvPr>
        </p:nvSpPr>
        <p:spPr>
          <a:xfrm>
            <a:off x="3127375" y="6246813"/>
            <a:ext cx="2894013" cy="468312"/>
          </a:xfrm>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a:extLst>
              <a:ext uri="{FF2B5EF4-FFF2-40B4-BE49-F238E27FC236}">
                <a16:creationId xmlns:a16="http://schemas.microsoft.com/office/drawing/2014/main" id="{8ADA9D05-703B-439B-C65F-826F465660E5}"/>
              </a:ext>
            </a:extLst>
          </p:cNvPr>
          <p:cNvSpPr>
            <a:spLocks noGrp="1"/>
          </p:cNvSpPr>
          <p:nvPr>
            <p:ph type="sldNum" idx="12"/>
          </p:nvPr>
        </p:nvSpPr>
        <p:spPr>
          <a:xfrm>
            <a:off x="6556375" y="6246813"/>
            <a:ext cx="2125663" cy="468312"/>
          </a:xfrm>
        </p:spPr>
        <p:txBody>
          <a:bodyPr/>
          <a:lstStyle>
            <a:lvl1pPr eaLnBrk="0" hangingPunct="0">
              <a:defRPr>
                <a:latin typeface="Arial" panose="020B0604020202020204" pitchFamily="34" charset="0"/>
              </a:defRPr>
            </a:lvl1pPr>
          </a:lstStyle>
          <a:p>
            <a:fld id="{577CACD8-8622-7E49-B7BB-3E868E2B64CB}" type="slidenum">
              <a:rPr lang="en-GB" altLang="en-US"/>
              <a:pPr/>
              <a:t>‹#›</a:t>
            </a:fld>
            <a:endParaRPr lang="en-GB" altLang="en-US"/>
          </a:p>
        </p:txBody>
      </p:sp>
    </p:spTree>
    <p:extLst>
      <p:ext uri="{BB962C8B-B14F-4D97-AF65-F5344CB8AC3E}">
        <p14:creationId xmlns:p14="http://schemas.microsoft.com/office/powerpoint/2010/main" val="11040888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4838" cy="1138237"/>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18E635E-541D-601C-0C00-773D67C79F49}"/>
              </a:ext>
            </a:extLst>
          </p:cNvPr>
          <p:cNvSpPr>
            <a:spLocks noGrp="1"/>
          </p:cNvSpPr>
          <p:nvPr>
            <p:ph type="dt" idx="10"/>
          </p:nvPr>
        </p:nvSpPr>
        <p:spPr>
          <a:xfrm>
            <a:off x="457200" y="6245225"/>
            <a:ext cx="2128838" cy="471488"/>
          </a:xfrm>
        </p:spPr>
        <p:txBody>
          <a:bodyPr rtlCol="0"/>
          <a:lstStyle>
            <a:lvl1pPr eaLnBrk="0" fontAlgn="base" hangingPunct="0">
              <a:spcBef>
                <a:spcPct val="0"/>
              </a:spcBef>
              <a:spcAft>
                <a:spcPct val="0"/>
              </a:spcAft>
              <a:defRPr>
                <a:solidFill>
                  <a:prstClr val="black">
                    <a:tint val="75000"/>
                  </a:prstClr>
                </a:solidFill>
                <a:latin typeface="Arial" panose="020B0604020202020204" pitchFamily="34" charset="0"/>
                <a:ea typeface="+mn-ea"/>
              </a:defRPr>
            </a:lvl1pPr>
          </a:lstStyle>
          <a:p>
            <a:pPr>
              <a:defRPr/>
            </a:pPr>
            <a:endParaRPr lang="en-GB"/>
          </a:p>
        </p:txBody>
      </p:sp>
      <p:sp>
        <p:nvSpPr>
          <p:cNvPr id="4" name="Footer Placeholder 3">
            <a:extLst>
              <a:ext uri="{FF2B5EF4-FFF2-40B4-BE49-F238E27FC236}">
                <a16:creationId xmlns:a16="http://schemas.microsoft.com/office/drawing/2014/main" id="{B3631982-B18D-AB39-39E5-D836817F1A00}"/>
              </a:ext>
            </a:extLst>
          </p:cNvPr>
          <p:cNvSpPr>
            <a:spLocks noGrp="1"/>
          </p:cNvSpPr>
          <p:nvPr>
            <p:ph type="ftr" idx="11"/>
          </p:nvPr>
        </p:nvSpPr>
        <p:spPr>
          <a:xfrm>
            <a:off x="3124200" y="6245225"/>
            <a:ext cx="2890838" cy="471488"/>
          </a:xfrm>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5" name="Slide Number Placeholder 4">
            <a:extLst>
              <a:ext uri="{FF2B5EF4-FFF2-40B4-BE49-F238E27FC236}">
                <a16:creationId xmlns:a16="http://schemas.microsoft.com/office/drawing/2014/main" id="{2618ADB5-9106-837B-0957-3B22C1ED7845}"/>
              </a:ext>
            </a:extLst>
          </p:cNvPr>
          <p:cNvSpPr>
            <a:spLocks noGrp="1"/>
          </p:cNvSpPr>
          <p:nvPr>
            <p:ph type="sldNum" idx="12"/>
          </p:nvPr>
        </p:nvSpPr>
        <p:spPr>
          <a:xfrm>
            <a:off x="6553200" y="6245225"/>
            <a:ext cx="2128838" cy="471488"/>
          </a:xfrm>
        </p:spPr>
        <p:txBody>
          <a:bodyPr/>
          <a:lstStyle>
            <a:lvl1pPr eaLnBrk="0" hangingPunct="0">
              <a:defRPr>
                <a:latin typeface="Arial" panose="020B0604020202020204" pitchFamily="34" charset="0"/>
              </a:defRPr>
            </a:lvl1pPr>
          </a:lstStyle>
          <a:p>
            <a:fld id="{D2FAA0F1-C1C5-FA47-9D69-86BDB7B8EA17}" type="slidenum">
              <a:rPr lang="en-GB" altLang="en-US"/>
              <a:pPr/>
              <a:t>‹#›</a:t>
            </a:fld>
            <a:endParaRPr lang="en-GB" altLang="en-US"/>
          </a:p>
        </p:txBody>
      </p:sp>
    </p:spTree>
    <p:extLst>
      <p:ext uri="{BB962C8B-B14F-4D97-AF65-F5344CB8AC3E}">
        <p14:creationId xmlns:p14="http://schemas.microsoft.com/office/powerpoint/2010/main" val="278361460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4838" cy="1138237"/>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5425"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5025" y="1600200"/>
            <a:ext cx="4037013"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F4EA510-94C3-74FD-9447-D788257A6288}"/>
              </a:ext>
            </a:extLst>
          </p:cNvPr>
          <p:cNvSpPr>
            <a:spLocks noGrp="1"/>
          </p:cNvSpPr>
          <p:nvPr>
            <p:ph type="dt" idx="10"/>
          </p:nvPr>
        </p:nvSpPr>
        <p:spPr>
          <a:xfrm>
            <a:off x="457200" y="6245225"/>
            <a:ext cx="2128838" cy="471488"/>
          </a:xfrm>
        </p:spPr>
        <p:txBody>
          <a:bodyPr rtlCol="0"/>
          <a:lstStyle>
            <a:lvl1pPr eaLnBrk="0" fontAlgn="base" hangingPunct="0">
              <a:spcBef>
                <a:spcPct val="0"/>
              </a:spcBef>
              <a:spcAft>
                <a:spcPct val="0"/>
              </a:spcAft>
              <a:defRPr>
                <a:solidFill>
                  <a:prstClr val="black">
                    <a:tint val="75000"/>
                  </a:prstClr>
                </a:solidFill>
                <a:latin typeface="Arial" panose="020B0604020202020204" pitchFamily="34" charset="0"/>
                <a:ea typeface="+mn-ea"/>
              </a:defRPr>
            </a:lvl1pPr>
          </a:lstStyle>
          <a:p>
            <a:pPr>
              <a:defRPr/>
            </a:pPr>
            <a:endParaRPr lang="en-GB"/>
          </a:p>
        </p:txBody>
      </p:sp>
      <p:sp>
        <p:nvSpPr>
          <p:cNvPr id="6" name="Footer Placeholder 5">
            <a:extLst>
              <a:ext uri="{FF2B5EF4-FFF2-40B4-BE49-F238E27FC236}">
                <a16:creationId xmlns:a16="http://schemas.microsoft.com/office/drawing/2014/main" id="{C09CC21B-8773-922A-ECB0-1A7048ED688B}"/>
              </a:ext>
            </a:extLst>
          </p:cNvPr>
          <p:cNvSpPr>
            <a:spLocks noGrp="1"/>
          </p:cNvSpPr>
          <p:nvPr>
            <p:ph type="ftr" idx="11"/>
          </p:nvPr>
        </p:nvSpPr>
        <p:spPr>
          <a:xfrm>
            <a:off x="3124200" y="6245225"/>
            <a:ext cx="2890838" cy="471488"/>
          </a:xfrm>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a:extLst>
              <a:ext uri="{FF2B5EF4-FFF2-40B4-BE49-F238E27FC236}">
                <a16:creationId xmlns:a16="http://schemas.microsoft.com/office/drawing/2014/main" id="{5B94FB63-1133-22BE-E5F8-FFFDEC5AD5C3}"/>
              </a:ext>
            </a:extLst>
          </p:cNvPr>
          <p:cNvSpPr>
            <a:spLocks noGrp="1"/>
          </p:cNvSpPr>
          <p:nvPr>
            <p:ph type="sldNum" idx="12"/>
          </p:nvPr>
        </p:nvSpPr>
        <p:spPr>
          <a:xfrm>
            <a:off x="6553200" y="6245225"/>
            <a:ext cx="2128838" cy="471488"/>
          </a:xfrm>
        </p:spPr>
        <p:txBody>
          <a:bodyPr/>
          <a:lstStyle>
            <a:lvl1pPr eaLnBrk="0" hangingPunct="0">
              <a:defRPr>
                <a:latin typeface="Arial" panose="020B0604020202020204" pitchFamily="34" charset="0"/>
              </a:defRPr>
            </a:lvl1pPr>
          </a:lstStyle>
          <a:p>
            <a:fld id="{FBA4494A-54DE-F44F-81DC-BB021952153A}" type="slidenum">
              <a:rPr lang="en-GB" altLang="en-US"/>
              <a:pPr/>
              <a:t>‹#›</a:t>
            </a:fld>
            <a:endParaRPr lang="en-GB" altLang="en-US"/>
          </a:p>
        </p:txBody>
      </p:sp>
    </p:spTree>
    <p:extLst>
      <p:ext uri="{BB962C8B-B14F-4D97-AF65-F5344CB8AC3E}">
        <p14:creationId xmlns:p14="http://schemas.microsoft.com/office/powerpoint/2010/main" val="122029772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4CC2741-9231-BC3B-C2FD-CE60C59253C7}"/>
              </a:ext>
            </a:extLst>
          </p:cNvPr>
          <p:cNvSpPr>
            <a:spLocks noGrp="1"/>
          </p:cNvSpPr>
          <p:nvPr>
            <p:ph type="dt" sz="half" idx="10"/>
          </p:nvPr>
        </p:nvSpPr>
        <p:spPr/>
        <p:txBody>
          <a:bodyPr/>
          <a:lstStyle>
            <a:lvl1pPr eaLnBrk="0" hangingPunct="0">
              <a:defRPr>
                <a:latin typeface="Arial" panose="020B0604020202020204" pitchFamily="34" charset="0"/>
              </a:defRPr>
            </a:lvl1pPr>
          </a:lstStyle>
          <a:p>
            <a:fld id="{A354A8F4-C354-5243-9F2A-BDAF5D8EB781}"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0DD0F215-D1E5-C5EB-6899-C41BDB5FE09F}"/>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a:extLst>
              <a:ext uri="{FF2B5EF4-FFF2-40B4-BE49-F238E27FC236}">
                <a16:creationId xmlns:a16="http://schemas.microsoft.com/office/drawing/2014/main" id="{BCF30001-04CB-1331-6136-C25475431AC1}"/>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D48468E5-5702-824F-A1AC-C59292A380B0}" type="slidenum">
              <a:rPr lang="en-GB" altLang="en-US"/>
              <a:pPr/>
              <a:t>‹#›</a:t>
            </a:fld>
            <a:endParaRPr lang="en-GB" altLang="en-US"/>
          </a:p>
        </p:txBody>
      </p:sp>
    </p:spTree>
    <p:extLst>
      <p:ext uri="{BB962C8B-B14F-4D97-AF65-F5344CB8AC3E}">
        <p14:creationId xmlns:p14="http://schemas.microsoft.com/office/powerpoint/2010/main" val="370805949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A2D50B-D6C6-CAAF-9D97-8EC8FECCC56D}"/>
              </a:ext>
            </a:extLst>
          </p:cNvPr>
          <p:cNvSpPr>
            <a:spLocks noGrp="1"/>
          </p:cNvSpPr>
          <p:nvPr>
            <p:ph type="dt" sz="half" idx="10"/>
          </p:nvPr>
        </p:nvSpPr>
        <p:spPr/>
        <p:txBody>
          <a:bodyPr/>
          <a:lstStyle>
            <a:lvl1pPr eaLnBrk="0" hangingPunct="0">
              <a:defRPr>
                <a:latin typeface="Arial" panose="020B0604020202020204" pitchFamily="34" charset="0"/>
              </a:defRPr>
            </a:lvl1pPr>
          </a:lstStyle>
          <a:p>
            <a:fld id="{E7A18C44-67CC-3648-88A6-08EA0AE8E3D1}"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400E5F81-BD9F-9CC6-BDD7-6723ED2AB4A1}"/>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a:extLst>
              <a:ext uri="{FF2B5EF4-FFF2-40B4-BE49-F238E27FC236}">
                <a16:creationId xmlns:a16="http://schemas.microsoft.com/office/drawing/2014/main" id="{92922083-F02A-F38E-A487-EC408691A453}"/>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A06D6741-6110-534E-8AF2-5B46047BA750}" type="slidenum">
              <a:rPr lang="en-GB" altLang="en-US"/>
              <a:pPr/>
              <a:t>‹#›</a:t>
            </a:fld>
            <a:endParaRPr lang="en-GB" altLang="en-US"/>
          </a:p>
        </p:txBody>
      </p:sp>
    </p:spTree>
    <p:extLst>
      <p:ext uri="{BB962C8B-B14F-4D97-AF65-F5344CB8AC3E}">
        <p14:creationId xmlns:p14="http://schemas.microsoft.com/office/powerpoint/2010/main" val="234104846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272AE4-B0A1-BDC2-FEAE-DBDDB8B0CB07}"/>
              </a:ext>
            </a:extLst>
          </p:cNvPr>
          <p:cNvSpPr>
            <a:spLocks noGrp="1"/>
          </p:cNvSpPr>
          <p:nvPr>
            <p:ph type="dt" sz="half" idx="10"/>
          </p:nvPr>
        </p:nvSpPr>
        <p:spPr/>
        <p:txBody>
          <a:bodyPr/>
          <a:lstStyle>
            <a:lvl1pPr eaLnBrk="0" hangingPunct="0">
              <a:defRPr>
                <a:latin typeface="Arial" panose="020B0604020202020204" pitchFamily="34" charset="0"/>
              </a:defRPr>
            </a:lvl1pPr>
          </a:lstStyle>
          <a:p>
            <a:fld id="{14E491C6-1573-304C-8916-4772F997599C}"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F461D397-C0EF-BAD5-ACE6-4924E38144BC}"/>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a:extLst>
              <a:ext uri="{FF2B5EF4-FFF2-40B4-BE49-F238E27FC236}">
                <a16:creationId xmlns:a16="http://schemas.microsoft.com/office/drawing/2014/main" id="{BA6585A8-440F-B277-4BD2-7B67BAA4BE52}"/>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341C5E75-0958-F544-B8E7-4893B3800316}" type="slidenum">
              <a:rPr lang="en-GB" altLang="en-US"/>
              <a:pPr/>
              <a:t>‹#›</a:t>
            </a:fld>
            <a:endParaRPr lang="en-GB" altLang="en-US"/>
          </a:p>
        </p:txBody>
      </p:sp>
    </p:spTree>
    <p:extLst>
      <p:ext uri="{BB962C8B-B14F-4D97-AF65-F5344CB8AC3E}">
        <p14:creationId xmlns:p14="http://schemas.microsoft.com/office/powerpoint/2010/main" val="368251172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D24F49A-4D36-A448-A408-8200AD1BEEF7}"/>
              </a:ext>
            </a:extLst>
          </p:cNvPr>
          <p:cNvSpPr>
            <a:spLocks noGrp="1"/>
          </p:cNvSpPr>
          <p:nvPr>
            <p:ph type="dt" sz="half" idx="10"/>
          </p:nvPr>
        </p:nvSpPr>
        <p:spPr/>
        <p:txBody>
          <a:bodyPr/>
          <a:lstStyle>
            <a:lvl1pPr eaLnBrk="0" hangingPunct="0">
              <a:defRPr>
                <a:latin typeface="Arial" panose="020B0604020202020204" pitchFamily="34" charset="0"/>
              </a:defRPr>
            </a:lvl1pPr>
          </a:lstStyle>
          <a:p>
            <a:fld id="{0D63CC61-3F62-8B41-90DF-EF15D35198B7}" type="datetimeFigureOut">
              <a:rPr lang="en-GB" altLang="en-US"/>
              <a:pPr/>
              <a:t>07/08/2024</a:t>
            </a:fld>
            <a:endParaRPr lang="en-GB" altLang="en-US"/>
          </a:p>
        </p:txBody>
      </p:sp>
      <p:sp>
        <p:nvSpPr>
          <p:cNvPr id="6" name="Footer Placeholder 5">
            <a:extLst>
              <a:ext uri="{FF2B5EF4-FFF2-40B4-BE49-F238E27FC236}">
                <a16:creationId xmlns:a16="http://schemas.microsoft.com/office/drawing/2014/main" id="{B8E9BC52-2E1B-3F75-ED88-DC172E5CCA50}"/>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a:extLst>
              <a:ext uri="{FF2B5EF4-FFF2-40B4-BE49-F238E27FC236}">
                <a16:creationId xmlns:a16="http://schemas.microsoft.com/office/drawing/2014/main" id="{38A724BB-D1D3-A941-7521-D7C36452FDDD}"/>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20CBBF2C-DC95-F449-A43F-59334C72F512}" type="slidenum">
              <a:rPr lang="en-GB" altLang="en-US"/>
              <a:pPr/>
              <a:t>‹#›</a:t>
            </a:fld>
            <a:endParaRPr lang="en-GB" altLang="en-US"/>
          </a:p>
        </p:txBody>
      </p:sp>
    </p:spTree>
    <p:extLst>
      <p:ext uri="{BB962C8B-B14F-4D97-AF65-F5344CB8AC3E}">
        <p14:creationId xmlns:p14="http://schemas.microsoft.com/office/powerpoint/2010/main" val="58830709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6913F51-1B1D-2756-C330-6DD7451C2CBC}"/>
              </a:ext>
            </a:extLst>
          </p:cNvPr>
          <p:cNvSpPr>
            <a:spLocks noGrp="1"/>
          </p:cNvSpPr>
          <p:nvPr>
            <p:ph type="dt" sz="half" idx="10"/>
          </p:nvPr>
        </p:nvSpPr>
        <p:spPr/>
        <p:txBody>
          <a:bodyPr/>
          <a:lstStyle>
            <a:lvl1pPr eaLnBrk="0" hangingPunct="0">
              <a:defRPr>
                <a:latin typeface="Arial" panose="020B0604020202020204" pitchFamily="34" charset="0"/>
              </a:defRPr>
            </a:lvl1pPr>
          </a:lstStyle>
          <a:p>
            <a:fld id="{0C2F3B94-CC11-714D-9AA2-75EE3BA9A05D}" type="datetimeFigureOut">
              <a:rPr lang="en-GB" altLang="en-US"/>
              <a:pPr/>
              <a:t>07/08/2024</a:t>
            </a:fld>
            <a:endParaRPr lang="en-GB" altLang="en-US"/>
          </a:p>
        </p:txBody>
      </p:sp>
      <p:sp>
        <p:nvSpPr>
          <p:cNvPr id="8" name="Footer Placeholder 7">
            <a:extLst>
              <a:ext uri="{FF2B5EF4-FFF2-40B4-BE49-F238E27FC236}">
                <a16:creationId xmlns:a16="http://schemas.microsoft.com/office/drawing/2014/main" id="{61A83A23-9742-8016-8AB0-01D471699DE7}"/>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9" name="Slide Number Placeholder 8">
            <a:extLst>
              <a:ext uri="{FF2B5EF4-FFF2-40B4-BE49-F238E27FC236}">
                <a16:creationId xmlns:a16="http://schemas.microsoft.com/office/drawing/2014/main" id="{276BA4D2-17DA-8508-58C7-B7999EE040D5}"/>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70492101-000C-AF44-B448-8C4E4DB10098}" type="slidenum">
              <a:rPr lang="en-GB" altLang="en-US"/>
              <a:pPr/>
              <a:t>‹#›</a:t>
            </a:fld>
            <a:endParaRPr lang="en-GB" altLang="en-US"/>
          </a:p>
        </p:txBody>
      </p:sp>
    </p:spTree>
    <p:extLst>
      <p:ext uri="{BB962C8B-B14F-4D97-AF65-F5344CB8AC3E}">
        <p14:creationId xmlns:p14="http://schemas.microsoft.com/office/powerpoint/2010/main" val="252050891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5874CD9-9F3A-9D44-81E4-58CB1590F4AA}"/>
              </a:ext>
            </a:extLst>
          </p:cNvPr>
          <p:cNvSpPr>
            <a:spLocks noGrp="1"/>
          </p:cNvSpPr>
          <p:nvPr>
            <p:ph type="dt" sz="half" idx="10"/>
          </p:nvPr>
        </p:nvSpPr>
        <p:spPr/>
        <p:txBody>
          <a:bodyPr/>
          <a:lstStyle>
            <a:lvl1pPr eaLnBrk="0" hangingPunct="0">
              <a:defRPr>
                <a:latin typeface="Arial" panose="020B0604020202020204" pitchFamily="34" charset="0"/>
              </a:defRPr>
            </a:lvl1pPr>
          </a:lstStyle>
          <a:p>
            <a:fld id="{1793DA2B-A86E-0A41-AAC3-30306DA60CC0}" type="datetimeFigureOut">
              <a:rPr lang="en-GB" altLang="en-US"/>
              <a:pPr/>
              <a:t>07/08/2024</a:t>
            </a:fld>
            <a:endParaRPr lang="en-GB" altLang="en-US"/>
          </a:p>
        </p:txBody>
      </p:sp>
      <p:sp>
        <p:nvSpPr>
          <p:cNvPr id="4" name="Footer Placeholder 3">
            <a:extLst>
              <a:ext uri="{FF2B5EF4-FFF2-40B4-BE49-F238E27FC236}">
                <a16:creationId xmlns:a16="http://schemas.microsoft.com/office/drawing/2014/main" id="{215CF05C-C65A-1469-8BA4-BBB6F3995795}"/>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5" name="Slide Number Placeholder 4">
            <a:extLst>
              <a:ext uri="{FF2B5EF4-FFF2-40B4-BE49-F238E27FC236}">
                <a16:creationId xmlns:a16="http://schemas.microsoft.com/office/drawing/2014/main" id="{A9526928-23E7-779E-72E8-71C7DAA8FB7E}"/>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56BBBBCB-EE4F-7B4A-8E00-494183621037}" type="slidenum">
              <a:rPr lang="en-GB" altLang="en-US"/>
              <a:pPr/>
              <a:t>‹#›</a:t>
            </a:fld>
            <a:endParaRPr lang="en-GB" altLang="en-US"/>
          </a:p>
        </p:txBody>
      </p:sp>
    </p:spTree>
    <p:extLst>
      <p:ext uri="{BB962C8B-B14F-4D97-AF65-F5344CB8AC3E}">
        <p14:creationId xmlns:p14="http://schemas.microsoft.com/office/powerpoint/2010/main" val="27322783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D45CDE2-E23C-4516-7117-ED64E4D6D25F}"/>
              </a:ext>
            </a:extLst>
          </p:cNvPr>
          <p:cNvSpPr>
            <a:spLocks noGrp="1"/>
          </p:cNvSpPr>
          <p:nvPr>
            <p:ph type="dt" sz="half" idx="10"/>
          </p:nvPr>
        </p:nvSpPr>
        <p:spPr/>
        <p:txBody>
          <a:bodyPr/>
          <a:lstStyle>
            <a:lvl1pPr>
              <a:defRPr/>
            </a:lvl1pPr>
          </a:lstStyle>
          <a:p>
            <a:pPr>
              <a:defRPr/>
            </a:pPr>
            <a:endParaRPr lang="en-GB"/>
          </a:p>
        </p:txBody>
      </p:sp>
      <p:sp>
        <p:nvSpPr>
          <p:cNvPr id="5" name="Footer Placeholder 4">
            <a:extLst>
              <a:ext uri="{FF2B5EF4-FFF2-40B4-BE49-F238E27FC236}">
                <a16:creationId xmlns:a16="http://schemas.microsoft.com/office/drawing/2014/main" id="{8E749149-EBEE-1325-7E03-89DFC82A9810}"/>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AFAEBB57-C9B0-ECF2-2F41-A92E6BCFBAC3}"/>
              </a:ext>
            </a:extLst>
          </p:cNvPr>
          <p:cNvSpPr>
            <a:spLocks noGrp="1"/>
          </p:cNvSpPr>
          <p:nvPr>
            <p:ph type="sldNum" sz="quarter" idx="12"/>
          </p:nvPr>
        </p:nvSpPr>
        <p:spPr/>
        <p:txBody>
          <a:bodyPr/>
          <a:lstStyle>
            <a:lvl1pPr>
              <a:defRPr/>
            </a:lvl1pPr>
          </a:lstStyle>
          <a:p>
            <a:fld id="{0EE6DCC4-157F-0148-9092-051BCDEC8EEC}" type="slidenum">
              <a:rPr lang="en-GB" altLang="en-US"/>
              <a:pPr/>
              <a:t>‹#›</a:t>
            </a:fld>
            <a:endParaRPr lang="en-GB" altLang="en-US"/>
          </a:p>
        </p:txBody>
      </p:sp>
    </p:spTree>
    <p:extLst>
      <p:ext uri="{BB962C8B-B14F-4D97-AF65-F5344CB8AC3E}">
        <p14:creationId xmlns:p14="http://schemas.microsoft.com/office/powerpoint/2010/main" val="303798919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C058ED-61BA-E484-1ADB-715D0D06DE76}"/>
              </a:ext>
            </a:extLst>
          </p:cNvPr>
          <p:cNvSpPr>
            <a:spLocks noGrp="1"/>
          </p:cNvSpPr>
          <p:nvPr>
            <p:ph type="dt" sz="half" idx="10"/>
          </p:nvPr>
        </p:nvSpPr>
        <p:spPr/>
        <p:txBody>
          <a:bodyPr/>
          <a:lstStyle>
            <a:lvl1pPr eaLnBrk="0" hangingPunct="0">
              <a:defRPr>
                <a:latin typeface="Arial" panose="020B0604020202020204" pitchFamily="34" charset="0"/>
              </a:defRPr>
            </a:lvl1pPr>
          </a:lstStyle>
          <a:p>
            <a:fld id="{5F6B4EC9-AA2C-8E43-882C-1F329058201D}" type="datetimeFigureOut">
              <a:rPr lang="en-GB" altLang="en-US"/>
              <a:pPr/>
              <a:t>07/08/2024</a:t>
            </a:fld>
            <a:endParaRPr lang="en-GB" altLang="en-US"/>
          </a:p>
        </p:txBody>
      </p:sp>
      <p:sp>
        <p:nvSpPr>
          <p:cNvPr id="3" name="Footer Placeholder 2">
            <a:extLst>
              <a:ext uri="{FF2B5EF4-FFF2-40B4-BE49-F238E27FC236}">
                <a16:creationId xmlns:a16="http://schemas.microsoft.com/office/drawing/2014/main" id="{CA81BF7D-8657-BE44-36D7-4B0CCC0A1781}"/>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4" name="Slide Number Placeholder 3">
            <a:extLst>
              <a:ext uri="{FF2B5EF4-FFF2-40B4-BE49-F238E27FC236}">
                <a16:creationId xmlns:a16="http://schemas.microsoft.com/office/drawing/2014/main" id="{10928C62-B606-6BE9-68D7-6C5AF57D956C}"/>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BFE526AE-7083-7241-ACCB-507142D6958B}" type="slidenum">
              <a:rPr lang="en-GB" altLang="en-US"/>
              <a:pPr/>
              <a:t>‹#›</a:t>
            </a:fld>
            <a:endParaRPr lang="en-GB" altLang="en-US"/>
          </a:p>
        </p:txBody>
      </p:sp>
    </p:spTree>
    <p:extLst>
      <p:ext uri="{BB962C8B-B14F-4D97-AF65-F5344CB8AC3E}">
        <p14:creationId xmlns:p14="http://schemas.microsoft.com/office/powerpoint/2010/main" val="112617716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10BDC174-71C4-BD38-1B92-43E973497716}"/>
              </a:ext>
            </a:extLst>
          </p:cNvPr>
          <p:cNvSpPr>
            <a:spLocks noGrp="1"/>
          </p:cNvSpPr>
          <p:nvPr>
            <p:ph type="dt" sz="half" idx="10"/>
          </p:nvPr>
        </p:nvSpPr>
        <p:spPr/>
        <p:txBody>
          <a:bodyPr/>
          <a:lstStyle>
            <a:lvl1pPr eaLnBrk="0" hangingPunct="0">
              <a:defRPr>
                <a:latin typeface="Arial" panose="020B0604020202020204" pitchFamily="34" charset="0"/>
              </a:defRPr>
            </a:lvl1pPr>
          </a:lstStyle>
          <a:p>
            <a:fld id="{BE768F1C-7370-FA4A-9DBC-A87E428BBD35}" type="datetimeFigureOut">
              <a:rPr lang="en-GB" altLang="en-US"/>
              <a:pPr/>
              <a:t>07/08/2024</a:t>
            </a:fld>
            <a:endParaRPr lang="en-GB" altLang="en-US"/>
          </a:p>
        </p:txBody>
      </p:sp>
      <p:sp>
        <p:nvSpPr>
          <p:cNvPr id="6" name="Footer Placeholder 5">
            <a:extLst>
              <a:ext uri="{FF2B5EF4-FFF2-40B4-BE49-F238E27FC236}">
                <a16:creationId xmlns:a16="http://schemas.microsoft.com/office/drawing/2014/main" id="{87DE435C-486C-1005-41A4-EC9A734934E7}"/>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a:extLst>
              <a:ext uri="{FF2B5EF4-FFF2-40B4-BE49-F238E27FC236}">
                <a16:creationId xmlns:a16="http://schemas.microsoft.com/office/drawing/2014/main" id="{F888A2DD-490A-849C-6CE0-4DB79839F42C}"/>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7E74D1CF-413C-764D-B889-D95532CB49D6}" type="slidenum">
              <a:rPr lang="en-GB" altLang="en-US"/>
              <a:pPr/>
              <a:t>‹#›</a:t>
            </a:fld>
            <a:endParaRPr lang="en-GB" altLang="en-US"/>
          </a:p>
        </p:txBody>
      </p:sp>
    </p:spTree>
    <p:extLst>
      <p:ext uri="{BB962C8B-B14F-4D97-AF65-F5344CB8AC3E}">
        <p14:creationId xmlns:p14="http://schemas.microsoft.com/office/powerpoint/2010/main" val="46315493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B75AFFB6-D378-2E1F-FCAE-21FEBBD55AE2}"/>
              </a:ext>
            </a:extLst>
          </p:cNvPr>
          <p:cNvSpPr>
            <a:spLocks noGrp="1"/>
          </p:cNvSpPr>
          <p:nvPr>
            <p:ph type="dt" sz="half" idx="10"/>
          </p:nvPr>
        </p:nvSpPr>
        <p:spPr/>
        <p:txBody>
          <a:bodyPr/>
          <a:lstStyle>
            <a:lvl1pPr eaLnBrk="0" hangingPunct="0">
              <a:defRPr>
                <a:latin typeface="Arial" panose="020B0604020202020204" pitchFamily="34" charset="0"/>
              </a:defRPr>
            </a:lvl1pPr>
          </a:lstStyle>
          <a:p>
            <a:fld id="{59374AF0-5BA2-0D47-BFC3-77F798982BB5}" type="datetimeFigureOut">
              <a:rPr lang="en-GB" altLang="en-US"/>
              <a:pPr/>
              <a:t>07/08/2024</a:t>
            </a:fld>
            <a:endParaRPr lang="en-GB" altLang="en-US"/>
          </a:p>
        </p:txBody>
      </p:sp>
      <p:sp>
        <p:nvSpPr>
          <p:cNvPr id="6" name="Footer Placeholder 5">
            <a:extLst>
              <a:ext uri="{FF2B5EF4-FFF2-40B4-BE49-F238E27FC236}">
                <a16:creationId xmlns:a16="http://schemas.microsoft.com/office/drawing/2014/main" id="{4C0CF388-2B95-1891-5EAA-ED35F788F5C9}"/>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a:extLst>
              <a:ext uri="{FF2B5EF4-FFF2-40B4-BE49-F238E27FC236}">
                <a16:creationId xmlns:a16="http://schemas.microsoft.com/office/drawing/2014/main" id="{91081F9C-86A4-A77E-6568-9E50D950D90B}"/>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0A9D7A82-B399-6A4B-AC95-FC3F92767CB1}" type="slidenum">
              <a:rPr lang="en-GB" altLang="en-US"/>
              <a:pPr/>
              <a:t>‹#›</a:t>
            </a:fld>
            <a:endParaRPr lang="en-GB" altLang="en-US"/>
          </a:p>
        </p:txBody>
      </p:sp>
    </p:spTree>
    <p:extLst>
      <p:ext uri="{BB962C8B-B14F-4D97-AF65-F5344CB8AC3E}">
        <p14:creationId xmlns:p14="http://schemas.microsoft.com/office/powerpoint/2010/main" val="175140833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45DF02-63F9-6A88-698D-4C286BA9D5B3}"/>
              </a:ext>
            </a:extLst>
          </p:cNvPr>
          <p:cNvSpPr>
            <a:spLocks noGrp="1"/>
          </p:cNvSpPr>
          <p:nvPr>
            <p:ph type="dt" sz="half" idx="10"/>
          </p:nvPr>
        </p:nvSpPr>
        <p:spPr/>
        <p:txBody>
          <a:bodyPr/>
          <a:lstStyle>
            <a:lvl1pPr eaLnBrk="0" hangingPunct="0">
              <a:defRPr>
                <a:latin typeface="Arial" panose="020B0604020202020204" pitchFamily="34" charset="0"/>
              </a:defRPr>
            </a:lvl1pPr>
          </a:lstStyle>
          <a:p>
            <a:fld id="{CBFB5E8D-5ADD-C842-BE2B-640AFB31E69A}"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118842D2-02A1-9D56-E8CD-F809A2B2076C}"/>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a:extLst>
              <a:ext uri="{FF2B5EF4-FFF2-40B4-BE49-F238E27FC236}">
                <a16:creationId xmlns:a16="http://schemas.microsoft.com/office/drawing/2014/main" id="{7454FF8B-1C2F-1006-932C-940DB600E14C}"/>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1F9916DC-B70E-1A4B-B56D-69F636430C12}" type="slidenum">
              <a:rPr lang="en-GB" altLang="en-US"/>
              <a:pPr/>
              <a:t>‹#›</a:t>
            </a:fld>
            <a:endParaRPr lang="en-GB" altLang="en-US"/>
          </a:p>
        </p:txBody>
      </p:sp>
    </p:spTree>
    <p:extLst>
      <p:ext uri="{BB962C8B-B14F-4D97-AF65-F5344CB8AC3E}">
        <p14:creationId xmlns:p14="http://schemas.microsoft.com/office/powerpoint/2010/main" val="344163141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E090DCD-0A79-A2D4-A39A-066F458358A7}"/>
              </a:ext>
            </a:extLst>
          </p:cNvPr>
          <p:cNvSpPr>
            <a:spLocks noGrp="1"/>
          </p:cNvSpPr>
          <p:nvPr>
            <p:ph type="dt" sz="half" idx="10"/>
          </p:nvPr>
        </p:nvSpPr>
        <p:spPr/>
        <p:txBody>
          <a:bodyPr/>
          <a:lstStyle>
            <a:lvl1pPr eaLnBrk="0" hangingPunct="0">
              <a:defRPr>
                <a:latin typeface="Arial" panose="020B0604020202020204" pitchFamily="34" charset="0"/>
              </a:defRPr>
            </a:lvl1pPr>
          </a:lstStyle>
          <a:p>
            <a:fld id="{ECA22A6F-62AF-8747-91FA-022F0D04FE9C}"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1D1BC0E5-7493-2057-1223-6F78E2553A23}"/>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a:extLst>
              <a:ext uri="{FF2B5EF4-FFF2-40B4-BE49-F238E27FC236}">
                <a16:creationId xmlns:a16="http://schemas.microsoft.com/office/drawing/2014/main" id="{6CFD7248-4387-C7FF-13CF-9C6357FB3D50}"/>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EC451E87-C3CB-D742-B592-82A00BEFB959}" type="slidenum">
              <a:rPr lang="en-GB" altLang="en-US"/>
              <a:pPr/>
              <a:t>‹#›</a:t>
            </a:fld>
            <a:endParaRPr lang="en-GB" altLang="en-US"/>
          </a:p>
        </p:txBody>
      </p:sp>
    </p:spTree>
    <p:extLst>
      <p:ext uri="{BB962C8B-B14F-4D97-AF65-F5344CB8AC3E}">
        <p14:creationId xmlns:p14="http://schemas.microsoft.com/office/powerpoint/2010/main" val="148368097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6480" y="273629"/>
            <a:ext cx="8223840" cy="11406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6480" y="1604328"/>
            <a:ext cx="4042080" cy="4522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36800" y="1604329"/>
            <a:ext cx="4043520" cy="21919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36800" y="3934494"/>
            <a:ext cx="4043520" cy="21919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a:extLst>
              <a:ext uri="{FF2B5EF4-FFF2-40B4-BE49-F238E27FC236}">
                <a16:creationId xmlns:a16="http://schemas.microsoft.com/office/drawing/2014/main" id="{9B622270-7F24-C748-5A42-40AFB651B073}"/>
              </a:ext>
            </a:extLst>
          </p:cNvPr>
          <p:cNvSpPr>
            <a:spLocks noGrp="1"/>
          </p:cNvSpPr>
          <p:nvPr>
            <p:ph type="dt" idx="10"/>
          </p:nvPr>
        </p:nvSpPr>
        <p:spPr>
          <a:xfrm>
            <a:off x="457200" y="6246813"/>
            <a:ext cx="2124075" cy="468312"/>
          </a:xfrm>
        </p:spPr>
        <p:txBody>
          <a:bodyPr rtlCol="0"/>
          <a:lstStyle>
            <a:lvl1pPr eaLnBrk="0" fontAlgn="base" hangingPunct="0">
              <a:spcBef>
                <a:spcPct val="0"/>
              </a:spcBef>
              <a:spcAft>
                <a:spcPct val="0"/>
              </a:spcAft>
              <a:defRPr>
                <a:solidFill>
                  <a:prstClr val="black">
                    <a:tint val="75000"/>
                  </a:prstClr>
                </a:solidFill>
                <a:latin typeface="Arial" panose="020B0604020202020204" pitchFamily="34" charset="0"/>
                <a:ea typeface="+mn-ea"/>
              </a:defRPr>
            </a:lvl1pPr>
          </a:lstStyle>
          <a:p>
            <a:pPr>
              <a:defRPr/>
            </a:pPr>
            <a:endParaRPr lang="en-GB"/>
          </a:p>
        </p:txBody>
      </p:sp>
      <p:sp>
        <p:nvSpPr>
          <p:cNvPr id="7" name="Footer Placeholder 6">
            <a:extLst>
              <a:ext uri="{FF2B5EF4-FFF2-40B4-BE49-F238E27FC236}">
                <a16:creationId xmlns:a16="http://schemas.microsoft.com/office/drawing/2014/main" id="{428B55FE-5627-6DDE-592B-D1ED95D16A05}"/>
              </a:ext>
            </a:extLst>
          </p:cNvPr>
          <p:cNvSpPr>
            <a:spLocks noGrp="1"/>
          </p:cNvSpPr>
          <p:nvPr>
            <p:ph type="ftr" idx="11"/>
          </p:nvPr>
        </p:nvSpPr>
        <p:spPr>
          <a:xfrm>
            <a:off x="3127375" y="6246813"/>
            <a:ext cx="2894013" cy="468312"/>
          </a:xfrm>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8" name="Slide Number Placeholder 7">
            <a:extLst>
              <a:ext uri="{FF2B5EF4-FFF2-40B4-BE49-F238E27FC236}">
                <a16:creationId xmlns:a16="http://schemas.microsoft.com/office/drawing/2014/main" id="{AE81D075-3A51-C4F1-A201-54D06E66BB33}"/>
              </a:ext>
            </a:extLst>
          </p:cNvPr>
          <p:cNvSpPr>
            <a:spLocks noGrp="1"/>
          </p:cNvSpPr>
          <p:nvPr>
            <p:ph type="sldNum" idx="12"/>
          </p:nvPr>
        </p:nvSpPr>
        <p:spPr>
          <a:xfrm>
            <a:off x="6556375" y="6246813"/>
            <a:ext cx="2125663" cy="468312"/>
          </a:xfrm>
        </p:spPr>
        <p:txBody>
          <a:bodyPr/>
          <a:lstStyle>
            <a:lvl1pPr eaLnBrk="0" hangingPunct="0">
              <a:defRPr>
                <a:latin typeface="Arial" panose="020B0604020202020204" pitchFamily="34" charset="0"/>
              </a:defRPr>
            </a:lvl1pPr>
          </a:lstStyle>
          <a:p>
            <a:fld id="{03E68996-83DB-1543-AF82-E3D967096F37}" type="slidenum">
              <a:rPr lang="en-GB" altLang="en-US"/>
              <a:pPr/>
              <a:t>‹#›</a:t>
            </a:fld>
            <a:endParaRPr lang="en-GB" altLang="en-US"/>
          </a:p>
        </p:txBody>
      </p:sp>
    </p:spTree>
    <p:extLst>
      <p:ext uri="{BB962C8B-B14F-4D97-AF65-F5344CB8AC3E}">
        <p14:creationId xmlns:p14="http://schemas.microsoft.com/office/powerpoint/2010/main" val="141294587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6480" y="273629"/>
            <a:ext cx="8223840" cy="1140600"/>
          </a:xfrm>
        </p:spPr>
        <p:txBody>
          <a:bodyPr/>
          <a:lstStyle/>
          <a:p>
            <a:r>
              <a:rPr lang="en-US"/>
              <a:t>Click to edit Master title style</a:t>
            </a:r>
            <a:endParaRPr lang="en-GB"/>
          </a:p>
        </p:txBody>
      </p:sp>
      <p:sp>
        <p:nvSpPr>
          <p:cNvPr id="3" name="Content Placeholder 2"/>
          <p:cNvSpPr>
            <a:spLocks noGrp="1"/>
          </p:cNvSpPr>
          <p:nvPr>
            <p:ph sz="half" idx="1"/>
          </p:nvPr>
        </p:nvSpPr>
        <p:spPr>
          <a:xfrm>
            <a:off x="456480" y="1604328"/>
            <a:ext cx="4042080" cy="4522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636800" y="1604328"/>
            <a:ext cx="4043520" cy="4522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6739740-92F4-3799-6EBC-A2F621FFD478}"/>
              </a:ext>
            </a:extLst>
          </p:cNvPr>
          <p:cNvSpPr>
            <a:spLocks noGrp="1"/>
          </p:cNvSpPr>
          <p:nvPr>
            <p:ph type="dt" idx="10"/>
          </p:nvPr>
        </p:nvSpPr>
        <p:spPr>
          <a:xfrm>
            <a:off x="457200" y="6246813"/>
            <a:ext cx="2124075" cy="468312"/>
          </a:xfrm>
        </p:spPr>
        <p:txBody>
          <a:bodyPr rtlCol="0"/>
          <a:lstStyle>
            <a:lvl1pPr eaLnBrk="0" fontAlgn="base" hangingPunct="0">
              <a:spcBef>
                <a:spcPct val="0"/>
              </a:spcBef>
              <a:spcAft>
                <a:spcPct val="0"/>
              </a:spcAft>
              <a:defRPr>
                <a:solidFill>
                  <a:prstClr val="black">
                    <a:tint val="75000"/>
                  </a:prstClr>
                </a:solidFill>
                <a:latin typeface="Arial" panose="020B0604020202020204" pitchFamily="34" charset="0"/>
                <a:ea typeface="+mn-ea"/>
              </a:defRPr>
            </a:lvl1pPr>
          </a:lstStyle>
          <a:p>
            <a:pPr>
              <a:defRPr/>
            </a:pPr>
            <a:endParaRPr lang="en-GB"/>
          </a:p>
        </p:txBody>
      </p:sp>
      <p:sp>
        <p:nvSpPr>
          <p:cNvPr id="6" name="Footer Placeholder 5">
            <a:extLst>
              <a:ext uri="{FF2B5EF4-FFF2-40B4-BE49-F238E27FC236}">
                <a16:creationId xmlns:a16="http://schemas.microsoft.com/office/drawing/2014/main" id="{7D68A6D5-907D-E879-58C3-E4DF13E333CC}"/>
              </a:ext>
            </a:extLst>
          </p:cNvPr>
          <p:cNvSpPr>
            <a:spLocks noGrp="1"/>
          </p:cNvSpPr>
          <p:nvPr>
            <p:ph type="ftr" idx="11"/>
          </p:nvPr>
        </p:nvSpPr>
        <p:spPr>
          <a:xfrm>
            <a:off x="3127375" y="6246813"/>
            <a:ext cx="2894013" cy="468312"/>
          </a:xfrm>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a:extLst>
              <a:ext uri="{FF2B5EF4-FFF2-40B4-BE49-F238E27FC236}">
                <a16:creationId xmlns:a16="http://schemas.microsoft.com/office/drawing/2014/main" id="{3802AA0E-FAF7-8CE9-8996-A6A4FCF766E0}"/>
              </a:ext>
            </a:extLst>
          </p:cNvPr>
          <p:cNvSpPr>
            <a:spLocks noGrp="1"/>
          </p:cNvSpPr>
          <p:nvPr>
            <p:ph type="sldNum" idx="12"/>
          </p:nvPr>
        </p:nvSpPr>
        <p:spPr>
          <a:xfrm>
            <a:off x="6556375" y="6246813"/>
            <a:ext cx="2125663" cy="468312"/>
          </a:xfrm>
        </p:spPr>
        <p:txBody>
          <a:bodyPr/>
          <a:lstStyle>
            <a:lvl1pPr eaLnBrk="0" hangingPunct="0">
              <a:defRPr>
                <a:latin typeface="Arial" panose="020B0604020202020204" pitchFamily="34" charset="0"/>
              </a:defRPr>
            </a:lvl1pPr>
          </a:lstStyle>
          <a:p>
            <a:fld id="{70292456-429A-224E-9B13-16E5D758D362}" type="slidenum">
              <a:rPr lang="en-GB" altLang="en-US"/>
              <a:pPr/>
              <a:t>‹#›</a:t>
            </a:fld>
            <a:endParaRPr lang="en-GB" altLang="en-US"/>
          </a:p>
        </p:txBody>
      </p:sp>
    </p:spTree>
    <p:extLst>
      <p:ext uri="{BB962C8B-B14F-4D97-AF65-F5344CB8AC3E}">
        <p14:creationId xmlns:p14="http://schemas.microsoft.com/office/powerpoint/2010/main" val="200672317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4838" cy="1138237"/>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4C16327-C867-12C9-E7B9-59B7D5F837CE}"/>
              </a:ext>
            </a:extLst>
          </p:cNvPr>
          <p:cNvSpPr>
            <a:spLocks noGrp="1"/>
          </p:cNvSpPr>
          <p:nvPr>
            <p:ph type="dt" idx="10"/>
          </p:nvPr>
        </p:nvSpPr>
        <p:spPr>
          <a:xfrm>
            <a:off x="457200" y="6245225"/>
            <a:ext cx="2128838" cy="471488"/>
          </a:xfrm>
        </p:spPr>
        <p:txBody>
          <a:bodyPr rtlCol="0"/>
          <a:lstStyle>
            <a:lvl1pPr eaLnBrk="0" fontAlgn="base" hangingPunct="0">
              <a:spcBef>
                <a:spcPct val="0"/>
              </a:spcBef>
              <a:spcAft>
                <a:spcPct val="0"/>
              </a:spcAft>
              <a:defRPr>
                <a:solidFill>
                  <a:prstClr val="black">
                    <a:tint val="75000"/>
                  </a:prstClr>
                </a:solidFill>
                <a:latin typeface="Arial" panose="020B0604020202020204" pitchFamily="34" charset="0"/>
                <a:ea typeface="+mn-ea"/>
              </a:defRPr>
            </a:lvl1pPr>
          </a:lstStyle>
          <a:p>
            <a:pPr>
              <a:defRPr/>
            </a:pPr>
            <a:endParaRPr lang="en-GB"/>
          </a:p>
        </p:txBody>
      </p:sp>
      <p:sp>
        <p:nvSpPr>
          <p:cNvPr id="4" name="Footer Placeholder 3">
            <a:extLst>
              <a:ext uri="{FF2B5EF4-FFF2-40B4-BE49-F238E27FC236}">
                <a16:creationId xmlns:a16="http://schemas.microsoft.com/office/drawing/2014/main" id="{DFDEA375-BB76-734A-A445-3944531C47BE}"/>
              </a:ext>
            </a:extLst>
          </p:cNvPr>
          <p:cNvSpPr>
            <a:spLocks noGrp="1"/>
          </p:cNvSpPr>
          <p:nvPr>
            <p:ph type="ftr" idx="11"/>
          </p:nvPr>
        </p:nvSpPr>
        <p:spPr>
          <a:xfrm>
            <a:off x="3124200" y="6245225"/>
            <a:ext cx="2890838" cy="471488"/>
          </a:xfrm>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5" name="Slide Number Placeholder 4">
            <a:extLst>
              <a:ext uri="{FF2B5EF4-FFF2-40B4-BE49-F238E27FC236}">
                <a16:creationId xmlns:a16="http://schemas.microsoft.com/office/drawing/2014/main" id="{C73851B6-0326-A99D-20E8-D2B3A4C072C8}"/>
              </a:ext>
            </a:extLst>
          </p:cNvPr>
          <p:cNvSpPr>
            <a:spLocks noGrp="1"/>
          </p:cNvSpPr>
          <p:nvPr>
            <p:ph type="sldNum" idx="12"/>
          </p:nvPr>
        </p:nvSpPr>
        <p:spPr>
          <a:xfrm>
            <a:off x="6553200" y="6245225"/>
            <a:ext cx="2128838" cy="471488"/>
          </a:xfrm>
        </p:spPr>
        <p:txBody>
          <a:bodyPr/>
          <a:lstStyle>
            <a:lvl1pPr eaLnBrk="0" hangingPunct="0">
              <a:defRPr>
                <a:latin typeface="Arial" panose="020B0604020202020204" pitchFamily="34" charset="0"/>
              </a:defRPr>
            </a:lvl1pPr>
          </a:lstStyle>
          <a:p>
            <a:fld id="{7F0C96E0-CC7E-EE4A-AA35-AF7A18086DFC}" type="slidenum">
              <a:rPr lang="en-GB" altLang="en-US"/>
              <a:pPr/>
              <a:t>‹#›</a:t>
            </a:fld>
            <a:endParaRPr lang="en-GB" altLang="en-US"/>
          </a:p>
        </p:txBody>
      </p:sp>
    </p:spTree>
    <p:extLst>
      <p:ext uri="{BB962C8B-B14F-4D97-AF65-F5344CB8AC3E}">
        <p14:creationId xmlns:p14="http://schemas.microsoft.com/office/powerpoint/2010/main" val="238174873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4838" cy="1138237"/>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5425"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5025" y="1600200"/>
            <a:ext cx="4037013"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F625022-0A8C-B7CE-F8DE-0A87620E228E}"/>
              </a:ext>
            </a:extLst>
          </p:cNvPr>
          <p:cNvSpPr>
            <a:spLocks noGrp="1"/>
          </p:cNvSpPr>
          <p:nvPr>
            <p:ph type="dt" idx="10"/>
          </p:nvPr>
        </p:nvSpPr>
        <p:spPr>
          <a:xfrm>
            <a:off x="457200" y="6245225"/>
            <a:ext cx="2128838" cy="471488"/>
          </a:xfrm>
        </p:spPr>
        <p:txBody>
          <a:bodyPr rtlCol="0"/>
          <a:lstStyle>
            <a:lvl1pPr eaLnBrk="0" fontAlgn="base" hangingPunct="0">
              <a:spcBef>
                <a:spcPct val="0"/>
              </a:spcBef>
              <a:spcAft>
                <a:spcPct val="0"/>
              </a:spcAft>
              <a:defRPr>
                <a:solidFill>
                  <a:prstClr val="black">
                    <a:tint val="75000"/>
                  </a:prstClr>
                </a:solidFill>
                <a:latin typeface="Arial" panose="020B0604020202020204" pitchFamily="34" charset="0"/>
                <a:ea typeface="+mn-ea"/>
              </a:defRPr>
            </a:lvl1pPr>
          </a:lstStyle>
          <a:p>
            <a:pPr>
              <a:defRPr/>
            </a:pPr>
            <a:endParaRPr lang="en-GB"/>
          </a:p>
        </p:txBody>
      </p:sp>
      <p:sp>
        <p:nvSpPr>
          <p:cNvPr id="6" name="Footer Placeholder 5">
            <a:extLst>
              <a:ext uri="{FF2B5EF4-FFF2-40B4-BE49-F238E27FC236}">
                <a16:creationId xmlns:a16="http://schemas.microsoft.com/office/drawing/2014/main" id="{B05A1457-E8AD-E5F2-1164-8AA01C685DA2}"/>
              </a:ext>
            </a:extLst>
          </p:cNvPr>
          <p:cNvSpPr>
            <a:spLocks noGrp="1"/>
          </p:cNvSpPr>
          <p:nvPr>
            <p:ph type="ftr" idx="11"/>
          </p:nvPr>
        </p:nvSpPr>
        <p:spPr>
          <a:xfrm>
            <a:off x="3124200" y="6245225"/>
            <a:ext cx="2890838" cy="471488"/>
          </a:xfrm>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a:extLst>
              <a:ext uri="{FF2B5EF4-FFF2-40B4-BE49-F238E27FC236}">
                <a16:creationId xmlns:a16="http://schemas.microsoft.com/office/drawing/2014/main" id="{16F63B6B-83F0-957A-F6F4-B27427984BF9}"/>
              </a:ext>
            </a:extLst>
          </p:cNvPr>
          <p:cNvSpPr>
            <a:spLocks noGrp="1"/>
          </p:cNvSpPr>
          <p:nvPr>
            <p:ph type="sldNum" idx="12"/>
          </p:nvPr>
        </p:nvSpPr>
        <p:spPr>
          <a:xfrm>
            <a:off x="6553200" y="6245225"/>
            <a:ext cx="2128838" cy="471488"/>
          </a:xfrm>
        </p:spPr>
        <p:txBody>
          <a:bodyPr/>
          <a:lstStyle>
            <a:lvl1pPr eaLnBrk="0" hangingPunct="0">
              <a:defRPr>
                <a:latin typeface="Arial" panose="020B0604020202020204" pitchFamily="34" charset="0"/>
              </a:defRPr>
            </a:lvl1pPr>
          </a:lstStyle>
          <a:p>
            <a:fld id="{A7D32F02-8A48-054C-86A4-B62784B31B09}" type="slidenum">
              <a:rPr lang="en-GB" altLang="en-US"/>
              <a:pPr/>
              <a:t>‹#›</a:t>
            </a:fld>
            <a:endParaRPr lang="en-GB" altLang="en-US"/>
          </a:p>
        </p:txBody>
      </p:sp>
    </p:spTree>
    <p:extLst>
      <p:ext uri="{BB962C8B-B14F-4D97-AF65-F5344CB8AC3E}">
        <p14:creationId xmlns:p14="http://schemas.microsoft.com/office/powerpoint/2010/main" val="370746375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8FEBCDF-480C-4868-E0C4-8DED36B337EC}"/>
              </a:ext>
            </a:extLst>
          </p:cNvPr>
          <p:cNvSpPr>
            <a:spLocks noGrp="1"/>
          </p:cNvSpPr>
          <p:nvPr>
            <p:ph type="dt" sz="half" idx="10"/>
          </p:nvPr>
        </p:nvSpPr>
        <p:spPr/>
        <p:txBody>
          <a:bodyPr/>
          <a:lstStyle>
            <a:lvl1pPr eaLnBrk="0" hangingPunct="0">
              <a:defRPr>
                <a:latin typeface="Arial" panose="020B0604020202020204" pitchFamily="34" charset="0"/>
              </a:defRPr>
            </a:lvl1pPr>
          </a:lstStyle>
          <a:p>
            <a:fld id="{E300EF30-95E9-324A-8E50-594B52C572A8}"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AE2C511E-93BE-5305-9393-9D2B540E2381}"/>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a:extLst>
              <a:ext uri="{FF2B5EF4-FFF2-40B4-BE49-F238E27FC236}">
                <a16:creationId xmlns:a16="http://schemas.microsoft.com/office/drawing/2014/main" id="{CAC94005-2F71-86F9-6674-B4FCF5B43E6E}"/>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56CD1215-2AC1-244E-BC8D-583B582D0775}" type="slidenum">
              <a:rPr lang="en-GB" altLang="en-US"/>
              <a:pPr/>
              <a:t>‹#›</a:t>
            </a:fld>
            <a:endParaRPr lang="en-GB" altLang="en-US"/>
          </a:p>
        </p:txBody>
      </p:sp>
    </p:spTree>
    <p:extLst>
      <p:ext uri="{BB962C8B-B14F-4D97-AF65-F5344CB8AC3E}">
        <p14:creationId xmlns:p14="http://schemas.microsoft.com/office/powerpoint/2010/main" val="34506460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42"/>
            <a:ext cx="8224838" cy="1138237"/>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2" y="1600200"/>
            <a:ext cx="4035425"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5025" y="1600200"/>
            <a:ext cx="4037013" cy="218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45025" y="3937000"/>
            <a:ext cx="4037013" cy="218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a:extLst>
              <a:ext uri="{FF2B5EF4-FFF2-40B4-BE49-F238E27FC236}">
                <a16:creationId xmlns:a16="http://schemas.microsoft.com/office/drawing/2014/main" id="{67E4782C-03D6-DF8F-7D3A-19D7BB5554C7}"/>
              </a:ext>
            </a:extLst>
          </p:cNvPr>
          <p:cNvSpPr>
            <a:spLocks noGrp="1"/>
          </p:cNvSpPr>
          <p:nvPr>
            <p:ph type="dt" idx="10"/>
          </p:nvPr>
        </p:nvSpPr>
        <p:spPr>
          <a:xfrm>
            <a:off x="457200" y="6245225"/>
            <a:ext cx="2128838" cy="471488"/>
          </a:xfrm>
        </p:spPr>
        <p:txBody>
          <a:bodyPr/>
          <a:lstStyle>
            <a:lvl1pPr>
              <a:defRPr>
                <a:solidFill>
                  <a:prstClr val="black">
                    <a:tint val="75000"/>
                  </a:prstClr>
                </a:solidFill>
              </a:defRPr>
            </a:lvl1pPr>
          </a:lstStyle>
          <a:p>
            <a:pPr>
              <a:defRPr/>
            </a:pPr>
            <a:endParaRPr lang="en-GB"/>
          </a:p>
        </p:txBody>
      </p:sp>
      <p:sp>
        <p:nvSpPr>
          <p:cNvPr id="7" name="Footer Placeholder 6">
            <a:extLst>
              <a:ext uri="{FF2B5EF4-FFF2-40B4-BE49-F238E27FC236}">
                <a16:creationId xmlns:a16="http://schemas.microsoft.com/office/drawing/2014/main" id="{478D8815-B3B6-AA1C-4E66-1F06C7B6EE9C}"/>
              </a:ext>
            </a:extLst>
          </p:cNvPr>
          <p:cNvSpPr>
            <a:spLocks noGrp="1"/>
          </p:cNvSpPr>
          <p:nvPr>
            <p:ph type="ftr" idx="11"/>
          </p:nvPr>
        </p:nvSpPr>
        <p:spPr>
          <a:xfrm>
            <a:off x="3124200" y="6245225"/>
            <a:ext cx="2890838" cy="471488"/>
          </a:xfrm>
        </p:spPr>
        <p:txBody>
          <a:bodyPr/>
          <a:lstStyle>
            <a:lvl1pPr>
              <a:defRPr>
                <a:solidFill>
                  <a:prstClr val="black">
                    <a:tint val="75000"/>
                  </a:prstClr>
                </a:solidFill>
              </a:defRPr>
            </a:lvl1pPr>
          </a:lstStyle>
          <a:p>
            <a:pPr>
              <a:defRPr/>
            </a:pPr>
            <a:endParaRPr lang="en-GB"/>
          </a:p>
        </p:txBody>
      </p:sp>
      <p:sp>
        <p:nvSpPr>
          <p:cNvPr id="8" name="Slide Number Placeholder 7">
            <a:extLst>
              <a:ext uri="{FF2B5EF4-FFF2-40B4-BE49-F238E27FC236}">
                <a16:creationId xmlns:a16="http://schemas.microsoft.com/office/drawing/2014/main" id="{E59A8DC7-0896-F06E-B6BC-41F4D8238578}"/>
              </a:ext>
            </a:extLst>
          </p:cNvPr>
          <p:cNvSpPr>
            <a:spLocks noGrp="1"/>
          </p:cNvSpPr>
          <p:nvPr>
            <p:ph type="sldNum" idx="12"/>
          </p:nvPr>
        </p:nvSpPr>
        <p:spPr>
          <a:xfrm>
            <a:off x="6553200" y="6245225"/>
            <a:ext cx="2128838" cy="471488"/>
          </a:xfrm>
        </p:spPr>
        <p:txBody>
          <a:bodyPr/>
          <a:lstStyle>
            <a:lvl1pPr>
              <a:defRPr/>
            </a:lvl1pPr>
          </a:lstStyle>
          <a:p>
            <a:fld id="{09D2ABB3-366A-8043-9E83-BE908E5FB0D6}" type="slidenum">
              <a:rPr lang="en-GB" altLang="en-US"/>
              <a:pPr/>
              <a:t>‹#›</a:t>
            </a:fld>
            <a:endParaRPr lang="en-GB" altLang="en-US"/>
          </a:p>
        </p:txBody>
      </p:sp>
    </p:spTree>
    <p:extLst>
      <p:ext uri="{BB962C8B-B14F-4D97-AF65-F5344CB8AC3E}">
        <p14:creationId xmlns:p14="http://schemas.microsoft.com/office/powerpoint/2010/main" val="120130676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84C0E8-71E7-5558-89BF-2393016F114D}"/>
              </a:ext>
            </a:extLst>
          </p:cNvPr>
          <p:cNvSpPr>
            <a:spLocks noGrp="1"/>
          </p:cNvSpPr>
          <p:nvPr>
            <p:ph type="dt" sz="half" idx="10"/>
          </p:nvPr>
        </p:nvSpPr>
        <p:spPr/>
        <p:txBody>
          <a:bodyPr/>
          <a:lstStyle>
            <a:lvl1pPr eaLnBrk="0" hangingPunct="0">
              <a:defRPr>
                <a:latin typeface="Arial" panose="020B0604020202020204" pitchFamily="34" charset="0"/>
              </a:defRPr>
            </a:lvl1pPr>
          </a:lstStyle>
          <a:p>
            <a:fld id="{93C25B80-9D8C-A246-9658-58B5B2B0ED1E}"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29BA2C15-0ACE-F4D9-BEE4-F99E73B7E2DD}"/>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a:extLst>
              <a:ext uri="{FF2B5EF4-FFF2-40B4-BE49-F238E27FC236}">
                <a16:creationId xmlns:a16="http://schemas.microsoft.com/office/drawing/2014/main" id="{1D207132-3DDC-581A-0A6D-3C41C9EC1E9E}"/>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72A4EDD8-7B6D-4540-B970-AAFF9142FAC7}" type="slidenum">
              <a:rPr lang="en-GB" altLang="en-US"/>
              <a:pPr/>
              <a:t>‹#›</a:t>
            </a:fld>
            <a:endParaRPr lang="en-GB" altLang="en-US"/>
          </a:p>
        </p:txBody>
      </p:sp>
    </p:spTree>
    <p:extLst>
      <p:ext uri="{BB962C8B-B14F-4D97-AF65-F5344CB8AC3E}">
        <p14:creationId xmlns:p14="http://schemas.microsoft.com/office/powerpoint/2010/main" val="369896473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694AF5-13DE-C62C-C34C-51BEDE98FC70}"/>
              </a:ext>
            </a:extLst>
          </p:cNvPr>
          <p:cNvSpPr>
            <a:spLocks noGrp="1"/>
          </p:cNvSpPr>
          <p:nvPr>
            <p:ph type="dt" sz="half" idx="10"/>
          </p:nvPr>
        </p:nvSpPr>
        <p:spPr/>
        <p:txBody>
          <a:bodyPr/>
          <a:lstStyle>
            <a:lvl1pPr eaLnBrk="0" hangingPunct="0">
              <a:defRPr>
                <a:latin typeface="Arial" panose="020B0604020202020204" pitchFamily="34" charset="0"/>
              </a:defRPr>
            </a:lvl1pPr>
          </a:lstStyle>
          <a:p>
            <a:fld id="{6B33C251-EB03-BC4B-8D74-C683B44762FF}"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10D1C984-62E2-1788-1535-9CB7CEFAB137}"/>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a:extLst>
              <a:ext uri="{FF2B5EF4-FFF2-40B4-BE49-F238E27FC236}">
                <a16:creationId xmlns:a16="http://schemas.microsoft.com/office/drawing/2014/main" id="{0F90C6B0-C103-D510-4ABF-ECBCF261F7A1}"/>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9578D642-0B35-6247-8B9F-2E650E4E64A7}" type="slidenum">
              <a:rPr lang="en-GB" altLang="en-US"/>
              <a:pPr/>
              <a:t>‹#›</a:t>
            </a:fld>
            <a:endParaRPr lang="en-GB" altLang="en-US"/>
          </a:p>
        </p:txBody>
      </p:sp>
    </p:spTree>
    <p:extLst>
      <p:ext uri="{BB962C8B-B14F-4D97-AF65-F5344CB8AC3E}">
        <p14:creationId xmlns:p14="http://schemas.microsoft.com/office/powerpoint/2010/main" val="393002408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EF6C2B3-D55A-81CD-8CB3-B7875434F7F0}"/>
              </a:ext>
            </a:extLst>
          </p:cNvPr>
          <p:cNvSpPr>
            <a:spLocks noGrp="1"/>
          </p:cNvSpPr>
          <p:nvPr>
            <p:ph type="dt" sz="half" idx="10"/>
          </p:nvPr>
        </p:nvSpPr>
        <p:spPr/>
        <p:txBody>
          <a:bodyPr/>
          <a:lstStyle>
            <a:lvl1pPr eaLnBrk="0" hangingPunct="0">
              <a:defRPr>
                <a:latin typeface="Arial" panose="020B0604020202020204" pitchFamily="34" charset="0"/>
              </a:defRPr>
            </a:lvl1pPr>
          </a:lstStyle>
          <a:p>
            <a:fld id="{08DDA123-CD4F-4246-8933-042EF05CA8DD}" type="datetimeFigureOut">
              <a:rPr lang="en-GB" altLang="en-US"/>
              <a:pPr/>
              <a:t>07/08/2024</a:t>
            </a:fld>
            <a:endParaRPr lang="en-GB" altLang="en-US"/>
          </a:p>
        </p:txBody>
      </p:sp>
      <p:sp>
        <p:nvSpPr>
          <p:cNvPr id="6" name="Footer Placeholder 5">
            <a:extLst>
              <a:ext uri="{FF2B5EF4-FFF2-40B4-BE49-F238E27FC236}">
                <a16:creationId xmlns:a16="http://schemas.microsoft.com/office/drawing/2014/main" id="{37A432DA-0FE5-0194-AC99-FA4B47BABCF8}"/>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a:extLst>
              <a:ext uri="{FF2B5EF4-FFF2-40B4-BE49-F238E27FC236}">
                <a16:creationId xmlns:a16="http://schemas.microsoft.com/office/drawing/2014/main" id="{08318278-A5D6-1380-3DD7-D8C7E2C8A8B4}"/>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FF131505-F85F-EB49-8575-5DCBE86A5F44}" type="slidenum">
              <a:rPr lang="en-GB" altLang="en-US"/>
              <a:pPr/>
              <a:t>‹#›</a:t>
            </a:fld>
            <a:endParaRPr lang="en-GB" altLang="en-US"/>
          </a:p>
        </p:txBody>
      </p:sp>
    </p:spTree>
    <p:extLst>
      <p:ext uri="{BB962C8B-B14F-4D97-AF65-F5344CB8AC3E}">
        <p14:creationId xmlns:p14="http://schemas.microsoft.com/office/powerpoint/2010/main" val="116000440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E53AAE4-F2BC-8408-02E3-127FAB377003}"/>
              </a:ext>
            </a:extLst>
          </p:cNvPr>
          <p:cNvSpPr>
            <a:spLocks noGrp="1"/>
          </p:cNvSpPr>
          <p:nvPr>
            <p:ph type="dt" sz="half" idx="10"/>
          </p:nvPr>
        </p:nvSpPr>
        <p:spPr/>
        <p:txBody>
          <a:bodyPr/>
          <a:lstStyle>
            <a:lvl1pPr eaLnBrk="0" hangingPunct="0">
              <a:defRPr>
                <a:latin typeface="Arial" panose="020B0604020202020204" pitchFamily="34" charset="0"/>
              </a:defRPr>
            </a:lvl1pPr>
          </a:lstStyle>
          <a:p>
            <a:fld id="{3BE3E390-B2FA-2641-A482-899FEDE05459}" type="datetimeFigureOut">
              <a:rPr lang="en-GB" altLang="en-US"/>
              <a:pPr/>
              <a:t>07/08/2024</a:t>
            </a:fld>
            <a:endParaRPr lang="en-GB" altLang="en-US"/>
          </a:p>
        </p:txBody>
      </p:sp>
      <p:sp>
        <p:nvSpPr>
          <p:cNvPr id="8" name="Footer Placeholder 7">
            <a:extLst>
              <a:ext uri="{FF2B5EF4-FFF2-40B4-BE49-F238E27FC236}">
                <a16:creationId xmlns:a16="http://schemas.microsoft.com/office/drawing/2014/main" id="{28D208D8-32A1-6C63-F614-47CE06141B72}"/>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9" name="Slide Number Placeholder 8">
            <a:extLst>
              <a:ext uri="{FF2B5EF4-FFF2-40B4-BE49-F238E27FC236}">
                <a16:creationId xmlns:a16="http://schemas.microsoft.com/office/drawing/2014/main" id="{D6496E4C-2C5C-5477-7E61-31B466220039}"/>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4158BBE0-6AA5-9B45-88A9-A3F0287A773A}" type="slidenum">
              <a:rPr lang="en-GB" altLang="en-US"/>
              <a:pPr/>
              <a:t>‹#›</a:t>
            </a:fld>
            <a:endParaRPr lang="en-GB" altLang="en-US"/>
          </a:p>
        </p:txBody>
      </p:sp>
    </p:spTree>
    <p:extLst>
      <p:ext uri="{BB962C8B-B14F-4D97-AF65-F5344CB8AC3E}">
        <p14:creationId xmlns:p14="http://schemas.microsoft.com/office/powerpoint/2010/main" val="244572125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8374069-DDB5-89B6-88C3-06B7652ABCB2}"/>
              </a:ext>
            </a:extLst>
          </p:cNvPr>
          <p:cNvSpPr>
            <a:spLocks noGrp="1"/>
          </p:cNvSpPr>
          <p:nvPr>
            <p:ph type="dt" sz="half" idx="10"/>
          </p:nvPr>
        </p:nvSpPr>
        <p:spPr/>
        <p:txBody>
          <a:bodyPr/>
          <a:lstStyle>
            <a:lvl1pPr eaLnBrk="0" hangingPunct="0">
              <a:defRPr>
                <a:latin typeface="Arial" panose="020B0604020202020204" pitchFamily="34" charset="0"/>
              </a:defRPr>
            </a:lvl1pPr>
          </a:lstStyle>
          <a:p>
            <a:fld id="{B9749FAD-3F92-1D4B-B7B5-A6ABF929E924}" type="datetimeFigureOut">
              <a:rPr lang="en-GB" altLang="en-US"/>
              <a:pPr/>
              <a:t>07/08/2024</a:t>
            </a:fld>
            <a:endParaRPr lang="en-GB" altLang="en-US"/>
          </a:p>
        </p:txBody>
      </p:sp>
      <p:sp>
        <p:nvSpPr>
          <p:cNvPr id="4" name="Footer Placeholder 3">
            <a:extLst>
              <a:ext uri="{FF2B5EF4-FFF2-40B4-BE49-F238E27FC236}">
                <a16:creationId xmlns:a16="http://schemas.microsoft.com/office/drawing/2014/main" id="{FCC535D3-DD2E-D5D2-19EB-D3DE037D0612}"/>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5" name="Slide Number Placeholder 4">
            <a:extLst>
              <a:ext uri="{FF2B5EF4-FFF2-40B4-BE49-F238E27FC236}">
                <a16:creationId xmlns:a16="http://schemas.microsoft.com/office/drawing/2014/main" id="{30740246-9DBE-9C72-9899-89701B631D6D}"/>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94A032A0-F602-C243-A5DA-F27A8436DFE2}" type="slidenum">
              <a:rPr lang="en-GB" altLang="en-US"/>
              <a:pPr/>
              <a:t>‹#›</a:t>
            </a:fld>
            <a:endParaRPr lang="en-GB" altLang="en-US"/>
          </a:p>
        </p:txBody>
      </p:sp>
    </p:spTree>
    <p:extLst>
      <p:ext uri="{BB962C8B-B14F-4D97-AF65-F5344CB8AC3E}">
        <p14:creationId xmlns:p14="http://schemas.microsoft.com/office/powerpoint/2010/main" val="193354563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50F3D6-9971-AB14-CE1F-E24C87E76D1C}"/>
              </a:ext>
            </a:extLst>
          </p:cNvPr>
          <p:cNvSpPr>
            <a:spLocks noGrp="1"/>
          </p:cNvSpPr>
          <p:nvPr>
            <p:ph type="dt" sz="half" idx="10"/>
          </p:nvPr>
        </p:nvSpPr>
        <p:spPr/>
        <p:txBody>
          <a:bodyPr/>
          <a:lstStyle>
            <a:lvl1pPr eaLnBrk="0" hangingPunct="0">
              <a:defRPr>
                <a:latin typeface="Arial" panose="020B0604020202020204" pitchFamily="34" charset="0"/>
              </a:defRPr>
            </a:lvl1pPr>
          </a:lstStyle>
          <a:p>
            <a:fld id="{04BD58EE-BBA1-0B48-873B-961A89E468A3}" type="datetimeFigureOut">
              <a:rPr lang="en-GB" altLang="en-US"/>
              <a:pPr/>
              <a:t>07/08/2024</a:t>
            </a:fld>
            <a:endParaRPr lang="en-GB" altLang="en-US"/>
          </a:p>
        </p:txBody>
      </p:sp>
      <p:sp>
        <p:nvSpPr>
          <p:cNvPr id="3" name="Footer Placeholder 2">
            <a:extLst>
              <a:ext uri="{FF2B5EF4-FFF2-40B4-BE49-F238E27FC236}">
                <a16:creationId xmlns:a16="http://schemas.microsoft.com/office/drawing/2014/main" id="{2AE44657-1C7B-4944-7797-9CF548FDA5E6}"/>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4" name="Slide Number Placeholder 3">
            <a:extLst>
              <a:ext uri="{FF2B5EF4-FFF2-40B4-BE49-F238E27FC236}">
                <a16:creationId xmlns:a16="http://schemas.microsoft.com/office/drawing/2014/main" id="{ABB3D593-4E88-2630-079D-1E7469F58827}"/>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E0D1A35C-9C17-3740-B3AD-FE3B859DFF28}" type="slidenum">
              <a:rPr lang="en-GB" altLang="en-US"/>
              <a:pPr/>
              <a:t>‹#›</a:t>
            </a:fld>
            <a:endParaRPr lang="en-GB" altLang="en-US"/>
          </a:p>
        </p:txBody>
      </p:sp>
    </p:spTree>
    <p:extLst>
      <p:ext uri="{BB962C8B-B14F-4D97-AF65-F5344CB8AC3E}">
        <p14:creationId xmlns:p14="http://schemas.microsoft.com/office/powerpoint/2010/main" val="49621256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6EF7990D-6780-8094-0E28-AE0454DDF989}"/>
              </a:ext>
            </a:extLst>
          </p:cNvPr>
          <p:cNvSpPr>
            <a:spLocks noGrp="1"/>
          </p:cNvSpPr>
          <p:nvPr>
            <p:ph type="dt" sz="half" idx="10"/>
          </p:nvPr>
        </p:nvSpPr>
        <p:spPr/>
        <p:txBody>
          <a:bodyPr/>
          <a:lstStyle>
            <a:lvl1pPr eaLnBrk="0" hangingPunct="0">
              <a:defRPr>
                <a:latin typeface="Arial" panose="020B0604020202020204" pitchFamily="34" charset="0"/>
              </a:defRPr>
            </a:lvl1pPr>
          </a:lstStyle>
          <a:p>
            <a:fld id="{4A3F5949-F3DC-C144-BF6F-090905C7166D}" type="datetimeFigureOut">
              <a:rPr lang="en-GB" altLang="en-US"/>
              <a:pPr/>
              <a:t>07/08/2024</a:t>
            </a:fld>
            <a:endParaRPr lang="en-GB" altLang="en-US"/>
          </a:p>
        </p:txBody>
      </p:sp>
      <p:sp>
        <p:nvSpPr>
          <p:cNvPr id="6" name="Footer Placeholder 5">
            <a:extLst>
              <a:ext uri="{FF2B5EF4-FFF2-40B4-BE49-F238E27FC236}">
                <a16:creationId xmlns:a16="http://schemas.microsoft.com/office/drawing/2014/main" id="{9A825E10-D07F-3543-70BA-6BD8A9CA524E}"/>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a:extLst>
              <a:ext uri="{FF2B5EF4-FFF2-40B4-BE49-F238E27FC236}">
                <a16:creationId xmlns:a16="http://schemas.microsoft.com/office/drawing/2014/main" id="{492F2627-9796-8273-3D5A-5D859EE14ED2}"/>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8CDAD32E-D7AF-E046-A825-B7616A473953}" type="slidenum">
              <a:rPr lang="en-GB" altLang="en-US"/>
              <a:pPr/>
              <a:t>‹#›</a:t>
            </a:fld>
            <a:endParaRPr lang="en-GB" altLang="en-US"/>
          </a:p>
        </p:txBody>
      </p:sp>
    </p:spTree>
    <p:extLst>
      <p:ext uri="{BB962C8B-B14F-4D97-AF65-F5344CB8AC3E}">
        <p14:creationId xmlns:p14="http://schemas.microsoft.com/office/powerpoint/2010/main" val="209734882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138A89C5-745D-59B6-075F-15CFD5CCE78C}"/>
              </a:ext>
            </a:extLst>
          </p:cNvPr>
          <p:cNvSpPr>
            <a:spLocks noGrp="1"/>
          </p:cNvSpPr>
          <p:nvPr>
            <p:ph type="dt" sz="half" idx="10"/>
          </p:nvPr>
        </p:nvSpPr>
        <p:spPr/>
        <p:txBody>
          <a:bodyPr/>
          <a:lstStyle>
            <a:lvl1pPr eaLnBrk="0" hangingPunct="0">
              <a:defRPr>
                <a:latin typeface="Arial" panose="020B0604020202020204" pitchFamily="34" charset="0"/>
              </a:defRPr>
            </a:lvl1pPr>
          </a:lstStyle>
          <a:p>
            <a:fld id="{A3007652-FBC2-734D-868E-9AD1CE154E4E}" type="datetimeFigureOut">
              <a:rPr lang="en-GB" altLang="en-US"/>
              <a:pPr/>
              <a:t>07/08/2024</a:t>
            </a:fld>
            <a:endParaRPr lang="en-GB" altLang="en-US"/>
          </a:p>
        </p:txBody>
      </p:sp>
      <p:sp>
        <p:nvSpPr>
          <p:cNvPr id="6" name="Footer Placeholder 5">
            <a:extLst>
              <a:ext uri="{FF2B5EF4-FFF2-40B4-BE49-F238E27FC236}">
                <a16:creationId xmlns:a16="http://schemas.microsoft.com/office/drawing/2014/main" id="{0A034102-8CBE-3F9E-021B-9A644F2404EB}"/>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a:extLst>
              <a:ext uri="{FF2B5EF4-FFF2-40B4-BE49-F238E27FC236}">
                <a16:creationId xmlns:a16="http://schemas.microsoft.com/office/drawing/2014/main" id="{7F1C30FD-3786-81AB-2DCD-377195AF7403}"/>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0FC5D214-E621-A047-951D-79B97413CFDC}" type="slidenum">
              <a:rPr lang="en-GB" altLang="en-US"/>
              <a:pPr/>
              <a:t>‹#›</a:t>
            </a:fld>
            <a:endParaRPr lang="en-GB" altLang="en-US"/>
          </a:p>
        </p:txBody>
      </p:sp>
    </p:spTree>
    <p:extLst>
      <p:ext uri="{BB962C8B-B14F-4D97-AF65-F5344CB8AC3E}">
        <p14:creationId xmlns:p14="http://schemas.microsoft.com/office/powerpoint/2010/main" val="2297721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3CA8134-7F3D-424F-20CB-6C2E48F1E0D7}"/>
              </a:ext>
            </a:extLst>
          </p:cNvPr>
          <p:cNvSpPr>
            <a:spLocks noGrp="1"/>
          </p:cNvSpPr>
          <p:nvPr>
            <p:ph type="dt" sz="half" idx="10"/>
          </p:nvPr>
        </p:nvSpPr>
        <p:spPr/>
        <p:txBody>
          <a:bodyPr/>
          <a:lstStyle>
            <a:lvl1pPr eaLnBrk="0" hangingPunct="0">
              <a:defRPr>
                <a:latin typeface="Arial" panose="020B0604020202020204" pitchFamily="34" charset="0"/>
              </a:defRPr>
            </a:lvl1pPr>
          </a:lstStyle>
          <a:p>
            <a:fld id="{EC9F3899-2A05-6F46-BC24-C5DA163B1AE7}"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755C34ED-CA1D-7C0C-33F9-1DF56FB86CC1}"/>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a:extLst>
              <a:ext uri="{FF2B5EF4-FFF2-40B4-BE49-F238E27FC236}">
                <a16:creationId xmlns:a16="http://schemas.microsoft.com/office/drawing/2014/main" id="{04327E29-BB38-8A7C-36B7-5DB3ED542624}"/>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104AC158-2F2C-F946-B5BB-6397C44ACCEF}" type="slidenum">
              <a:rPr lang="en-GB" altLang="en-US"/>
              <a:pPr/>
              <a:t>‹#›</a:t>
            </a:fld>
            <a:endParaRPr lang="en-GB" altLang="en-US"/>
          </a:p>
        </p:txBody>
      </p:sp>
    </p:spTree>
    <p:extLst>
      <p:ext uri="{BB962C8B-B14F-4D97-AF65-F5344CB8AC3E}">
        <p14:creationId xmlns:p14="http://schemas.microsoft.com/office/powerpoint/2010/main" val="422552385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00E653F-83EB-F2C1-C49A-330A863C5CF5}"/>
              </a:ext>
            </a:extLst>
          </p:cNvPr>
          <p:cNvSpPr>
            <a:spLocks noGrp="1"/>
          </p:cNvSpPr>
          <p:nvPr>
            <p:ph type="dt" sz="half" idx="10"/>
          </p:nvPr>
        </p:nvSpPr>
        <p:spPr/>
        <p:txBody>
          <a:bodyPr/>
          <a:lstStyle>
            <a:lvl1pPr eaLnBrk="0" hangingPunct="0">
              <a:defRPr>
                <a:latin typeface="Arial" panose="020B0604020202020204" pitchFamily="34" charset="0"/>
              </a:defRPr>
            </a:lvl1pPr>
          </a:lstStyle>
          <a:p>
            <a:fld id="{F18A3F1B-D90F-2D4E-866C-B122E854DA47}"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A13C2261-4986-1742-6939-D8B3F822A079}"/>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a:extLst>
              <a:ext uri="{FF2B5EF4-FFF2-40B4-BE49-F238E27FC236}">
                <a16:creationId xmlns:a16="http://schemas.microsoft.com/office/drawing/2014/main" id="{D492BB22-CE20-A27A-7325-E23E8F14A2C7}"/>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4AF672BC-726F-FD4A-908F-B317AE75DC22}" type="slidenum">
              <a:rPr lang="en-GB" altLang="en-US"/>
              <a:pPr/>
              <a:t>‹#›</a:t>
            </a:fld>
            <a:endParaRPr lang="en-GB" altLang="en-US"/>
          </a:p>
        </p:txBody>
      </p:sp>
    </p:spTree>
    <p:extLst>
      <p:ext uri="{BB962C8B-B14F-4D97-AF65-F5344CB8AC3E}">
        <p14:creationId xmlns:p14="http://schemas.microsoft.com/office/powerpoint/2010/main" val="11154527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986AA27-7E68-41BD-0649-E0FD336A83A4}"/>
              </a:ext>
            </a:extLst>
          </p:cNvPr>
          <p:cNvSpPr>
            <a:spLocks noGrp="1"/>
          </p:cNvSpPr>
          <p:nvPr>
            <p:ph type="dt" sz="half" idx="10"/>
          </p:nvPr>
        </p:nvSpPr>
        <p:spPr/>
        <p:txBody>
          <a:bodyPr/>
          <a:lstStyle>
            <a:lvl1pPr>
              <a:defRPr/>
            </a:lvl1pPr>
          </a:lstStyle>
          <a:p>
            <a:pPr>
              <a:defRPr/>
            </a:pPr>
            <a:endParaRPr lang="en-GB"/>
          </a:p>
        </p:txBody>
      </p:sp>
      <p:sp>
        <p:nvSpPr>
          <p:cNvPr id="5" name="Footer Placeholder 4">
            <a:extLst>
              <a:ext uri="{FF2B5EF4-FFF2-40B4-BE49-F238E27FC236}">
                <a16:creationId xmlns:a16="http://schemas.microsoft.com/office/drawing/2014/main" id="{3A05B89F-FFC8-4B62-2752-A4227DB5CDE7}"/>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D277FB12-468C-088B-A1E7-ABF15136A9BB}"/>
              </a:ext>
            </a:extLst>
          </p:cNvPr>
          <p:cNvSpPr>
            <a:spLocks noGrp="1"/>
          </p:cNvSpPr>
          <p:nvPr>
            <p:ph type="sldNum" sz="quarter" idx="12"/>
          </p:nvPr>
        </p:nvSpPr>
        <p:spPr/>
        <p:txBody>
          <a:bodyPr/>
          <a:lstStyle>
            <a:lvl1pPr>
              <a:defRPr/>
            </a:lvl1pPr>
          </a:lstStyle>
          <a:p>
            <a:fld id="{2155426A-F0C4-6E40-BA83-AA49D91F9F8B}" type="slidenum">
              <a:rPr lang="en-GB" altLang="en-US"/>
              <a:pPr/>
              <a:t>‹#›</a:t>
            </a:fld>
            <a:endParaRPr lang="en-GB" altLang="en-US"/>
          </a:p>
        </p:txBody>
      </p:sp>
    </p:spTree>
    <p:extLst>
      <p:ext uri="{BB962C8B-B14F-4D97-AF65-F5344CB8AC3E}">
        <p14:creationId xmlns:p14="http://schemas.microsoft.com/office/powerpoint/2010/main" val="113197749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6480" y="273629"/>
            <a:ext cx="8223840" cy="11406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6480" y="1604328"/>
            <a:ext cx="4042080" cy="4522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36800" y="1604329"/>
            <a:ext cx="4043520" cy="21919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36800" y="3934494"/>
            <a:ext cx="4043520" cy="21919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a:extLst>
              <a:ext uri="{FF2B5EF4-FFF2-40B4-BE49-F238E27FC236}">
                <a16:creationId xmlns:a16="http://schemas.microsoft.com/office/drawing/2014/main" id="{914374D7-A173-76E4-87CF-682F58820938}"/>
              </a:ext>
            </a:extLst>
          </p:cNvPr>
          <p:cNvSpPr>
            <a:spLocks noGrp="1"/>
          </p:cNvSpPr>
          <p:nvPr>
            <p:ph type="dt" idx="10"/>
          </p:nvPr>
        </p:nvSpPr>
        <p:spPr>
          <a:xfrm>
            <a:off x="457200" y="6246813"/>
            <a:ext cx="2124075" cy="468312"/>
          </a:xfrm>
        </p:spPr>
        <p:txBody>
          <a:bodyPr rtlCol="0"/>
          <a:lstStyle>
            <a:lvl1pPr eaLnBrk="0" fontAlgn="base" hangingPunct="0">
              <a:spcBef>
                <a:spcPct val="0"/>
              </a:spcBef>
              <a:spcAft>
                <a:spcPct val="0"/>
              </a:spcAft>
              <a:defRPr>
                <a:solidFill>
                  <a:prstClr val="black">
                    <a:tint val="75000"/>
                  </a:prstClr>
                </a:solidFill>
                <a:latin typeface="Arial" panose="020B0604020202020204" pitchFamily="34" charset="0"/>
                <a:ea typeface="+mn-ea"/>
              </a:defRPr>
            </a:lvl1pPr>
          </a:lstStyle>
          <a:p>
            <a:pPr>
              <a:defRPr/>
            </a:pPr>
            <a:endParaRPr lang="en-GB"/>
          </a:p>
        </p:txBody>
      </p:sp>
      <p:sp>
        <p:nvSpPr>
          <p:cNvPr id="7" name="Footer Placeholder 6">
            <a:extLst>
              <a:ext uri="{FF2B5EF4-FFF2-40B4-BE49-F238E27FC236}">
                <a16:creationId xmlns:a16="http://schemas.microsoft.com/office/drawing/2014/main" id="{72222DC7-D46E-D8AD-DECA-59FF44D9DF37}"/>
              </a:ext>
            </a:extLst>
          </p:cNvPr>
          <p:cNvSpPr>
            <a:spLocks noGrp="1"/>
          </p:cNvSpPr>
          <p:nvPr>
            <p:ph type="ftr" idx="11"/>
          </p:nvPr>
        </p:nvSpPr>
        <p:spPr>
          <a:xfrm>
            <a:off x="3127375" y="6246813"/>
            <a:ext cx="2894013" cy="468312"/>
          </a:xfrm>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8" name="Slide Number Placeholder 7">
            <a:extLst>
              <a:ext uri="{FF2B5EF4-FFF2-40B4-BE49-F238E27FC236}">
                <a16:creationId xmlns:a16="http://schemas.microsoft.com/office/drawing/2014/main" id="{0EA69FF8-E124-A313-D646-5D80F9192198}"/>
              </a:ext>
            </a:extLst>
          </p:cNvPr>
          <p:cNvSpPr>
            <a:spLocks noGrp="1"/>
          </p:cNvSpPr>
          <p:nvPr>
            <p:ph type="sldNum" idx="12"/>
          </p:nvPr>
        </p:nvSpPr>
        <p:spPr>
          <a:xfrm>
            <a:off x="6556375" y="6246813"/>
            <a:ext cx="2125663" cy="468312"/>
          </a:xfrm>
        </p:spPr>
        <p:txBody>
          <a:bodyPr/>
          <a:lstStyle>
            <a:lvl1pPr eaLnBrk="0" hangingPunct="0">
              <a:defRPr>
                <a:latin typeface="Arial" panose="020B0604020202020204" pitchFamily="34" charset="0"/>
              </a:defRPr>
            </a:lvl1pPr>
          </a:lstStyle>
          <a:p>
            <a:fld id="{1111A2EF-AA35-6442-9CBA-8157A2B37239}" type="slidenum">
              <a:rPr lang="en-GB" altLang="en-US"/>
              <a:pPr/>
              <a:t>‹#›</a:t>
            </a:fld>
            <a:endParaRPr lang="en-GB" altLang="en-US"/>
          </a:p>
        </p:txBody>
      </p:sp>
    </p:spTree>
    <p:extLst>
      <p:ext uri="{BB962C8B-B14F-4D97-AF65-F5344CB8AC3E}">
        <p14:creationId xmlns:p14="http://schemas.microsoft.com/office/powerpoint/2010/main" val="304662834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6480" y="273629"/>
            <a:ext cx="8223840" cy="1140600"/>
          </a:xfrm>
        </p:spPr>
        <p:txBody>
          <a:bodyPr/>
          <a:lstStyle/>
          <a:p>
            <a:r>
              <a:rPr lang="en-US"/>
              <a:t>Click to edit Master title style</a:t>
            </a:r>
            <a:endParaRPr lang="en-GB"/>
          </a:p>
        </p:txBody>
      </p:sp>
      <p:sp>
        <p:nvSpPr>
          <p:cNvPr id="3" name="Content Placeholder 2"/>
          <p:cNvSpPr>
            <a:spLocks noGrp="1"/>
          </p:cNvSpPr>
          <p:nvPr>
            <p:ph sz="half" idx="1"/>
          </p:nvPr>
        </p:nvSpPr>
        <p:spPr>
          <a:xfrm>
            <a:off x="456480" y="1604328"/>
            <a:ext cx="4042080" cy="4522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636800" y="1604328"/>
            <a:ext cx="4043520" cy="4522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0CAACCC-B4F9-0C44-D518-A6775E6A2438}"/>
              </a:ext>
            </a:extLst>
          </p:cNvPr>
          <p:cNvSpPr>
            <a:spLocks noGrp="1"/>
          </p:cNvSpPr>
          <p:nvPr>
            <p:ph type="dt" idx="10"/>
          </p:nvPr>
        </p:nvSpPr>
        <p:spPr>
          <a:xfrm>
            <a:off x="457200" y="6246813"/>
            <a:ext cx="2124075" cy="468312"/>
          </a:xfrm>
        </p:spPr>
        <p:txBody>
          <a:bodyPr rtlCol="0"/>
          <a:lstStyle>
            <a:lvl1pPr eaLnBrk="0" fontAlgn="base" hangingPunct="0">
              <a:spcBef>
                <a:spcPct val="0"/>
              </a:spcBef>
              <a:spcAft>
                <a:spcPct val="0"/>
              </a:spcAft>
              <a:defRPr>
                <a:solidFill>
                  <a:prstClr val="black">
                    <a:tint val="75000"/>
                  </a:prstClr>
                </a:solidFill>
                <a:latin typeface="Arial" panose="020B0604020202020204" pitchFamily="34" charset="0"/>
                <a:ea typeface="+mn-ea"/>
              </a:defRPr>
            </a:lvl1pPr>
          </a:lstStyle>
          <a:p>
            <a:pPr>
              <a:defRPr/>
            </a:pPr>
            <a:endParaRPr lang="en-GB"/>
          </a:p>
        </p:txBody>
      </p:sp>
      <p:sp>
        <p:nvSpPr>
          <p:cNvPr id="6" name="Footer Placeholder 5">
            <a:extLst>
              <a:ext uri="{FF2B5EF4-FFF2-40B4-BE49-F238E27FC236}">
                <a16:creationId xmlns:a16="http://schemas.microsoft.com/office/drawing/2014/main" id="{27BBAB7D-5B5C-223F-83C6-0CF568A918D7}"/>
              </a:ext>
            </a:extLst>
          </p:cNvPr>
          <p:cNvSpPr>
            <a:spLocks noGrp="1"/>
          </p:cNvSpPr>
          <p:nvPr>
            <p:ph type="ftr" idx="11"/>
          </p:nvPr>
        </p:nvSpPr>
        <p:spPr>
          <a:xfrm>
            <a:off x="3127375" y="6246813"/>
            <a:ext cx="2894013" cy="468312"/>
          </a:xfrm>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a:extLst>
              <a:ext uri="{FF2B5EF4-FFF2-40B4-BE49-F238E27FC236}">
                <a16:creationId xmlns:a16="http://schemas.microsoft.com/office/drawing/2014/main" id="{6ABB3FA1-8D0F-5CC7-2E41-A029150A34AF}"/>
              </a:ext>
            </a:extLst>
          </p:cNvPr>
          <p:cNvSpPr>
            <a:spLocks noGrp="1"/>
          </p:cNvSpPr>
          <p:nvPr>
            <p:ph type="sldNum" idx="12"/>
          </p:nvPr>
        </p:nvSpPr>
        <p:spPr>
          <a:xfrm>
            <a:off x="6556375" y="6246813"/>
            <a:ext cx="2125663" cy="468312"/>
          </a:xfrm>
        </p:spPr>
        <p:txBody>
          <a:bodyPr/>
          <a:lstStyle>
            <a:lvl1pPr eaLnBrk="0" hangingPunct="0">
              <a:defRPr>
                <a:latin typeface="Arial" panose="020B0604020202020204" pitchFamily="34" charset="0"/>
              </a:defRPr>
            </a:lvl1pPr>
          </a:lstStyle>
          <a:p>
            <a:fld id="{539DB08D-608B-7D46-95A8-A124EB7E0CE0}" type="slidenum">
              <a:rPr lang="en-GB" altLang="en-US"/>
              <a:pPr/>
              <a:t>‹#›</a:t>
            </a:fld>
            <a:endParaRPr lang="en-GB" altLang="en-US"/>
          </a:p>
        </p:txBody>
      </p:sp>
    </p:spTree>
    <p:extLst>
      <p:ext uri="{BB962C8B-B14F-4D97-AF65-F5344CB8AC3E}">
        <p14:creationId xmlns:p14="http://schemas.microsoft.com/office/powerpoint/2010/main" val="334058869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4838" cy="1138237"/>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57CD060-F0B1-3C59-9B61-B6A18478B5B4}"/>
              </a:ext>
            </a:extLst>
          </p:cNvPr>
          <p:cNvSpPr>
            <a:spLocks noGrp="1"/>
          </p:cNvSpPr>
          <p:nvPr>
            <p:ph type="dt" idx="10"/>
          </p:nvPr>
        </p:nvSpPr>
        <p:spPr>
          <a:xfrm>
            <a:off x="457200" y="6245225"/>
            <a:ext cx="2128838" cy="471488"/>
          </a:xfrm>
        </p:spPr>
        <p:txBody>
          <a:bodyPr rtlCol="0"/>
          <a:lstStyle>
            <a:lvl1pPr eaLnBrk="0" fontAlgn="base" hangingPunct="0">
              <a:spcBef>
                <a:spcPct val="0"/>
              </a:spcBef>
              <a:spcAft>
                <a:spcPct val="0"/>
              </a:spcAft>
              <a:defRPr>
                <a:solidFill>
                  <a:prstClr val="black">
                    <a:tint val="75000"/>
                  </a:prstClr>
                </a:solidFill>
                <a:latin typeface="Arial" panose="020B0604020202020204" pitchFamily="34" charset="0"/>
                <a:ea typeface="+mn-ea"/>
              </a:defRPr>
            </a:lvl1pPr>
          </a:lstStyle>
          <a:p>
            <a:pPr>
              <a:defRPr/>
            </a:pPr>
            <a:endParaRPr lang="en-GB"/>
          </a:p>
        </p:txBody>
      </p:sp>
      <p:sp>
        <p:nvSpPr>
          <p:cNvPr id="4" name="Footer Placeholder 3">
            <a:extLst>
              <a:ext uri="{FF2B5EF4-FFF2-40B4-BE49-F238E27FC236}">
                <a16:creationId xmlns:a16="http://schemas.microsoft.com/office/drawing/2014/main" id="{9C50BAA1-4382-45FB-DC8D-411AFDBEE1D3}"/>
              </a:ext>
            </a:extLst>
          </p:cNvPr>
          <p:cNvSpPr>
            <a:spLocks noGrp="1"/>
          </p:cNvSpPr>
          <p:nvPr>
            <p:ph type="ftr" idx="11"/>
          </p:nvPr>
        </p:nvSpPr>
        <p:spPr>
          <a:xfrm>
            <a:off x="3124200" y="6245225"/>
            <a:ext cx="2890838" cy="471488"/>
          </a:xfrm>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5" name="Slide Number Placeholder 4">
            <a:extLst>
              <a:ext uri="{FF2B5EF4-FFF2-40B4-BE49-F238E27FC236}">
                <a16:creationId xmlns:a16="http://schemas.microsoft.com/office/drawing/2014/main" id="{BF9EAD88-F91F-20F1-9E47-F72A636445B6}"/>
              </a:ext>
            </a:extLst>
          </p:cNvPr>
          <p:cNvSpPr>
            <a:spLocks noGrp="1"/>
          </p:cNvSpPr>
          <p:nvPr>
            <p:ph type="sldNum" idx="12"/>
          </p:nvPr>
        </p:nvSpPr>
        <p:spPr>
          <a:xfrm>
            <a:off x="6553200" y="6245225"/>
            <a:ext cx="2128838" cy="471488"/>
          </a:xfrm>
        </p:spPr>
        <p:txBody>
          <a:bodyPr/>
          <a:lstStyle>
            <a:lvl1pPr eaLnBrk="0" hangingPunct="0">
              <a:defRPr>
                <a:latin typeface="Arial" panose="020B0604020202020204" pitchFamily="34" charset="0"/>
              </a:defRPr>
            </a:lvl1pPr>
          </a:lstStyle>
          <a:p>
            <a:fld id="{3CC2B720-9597-FF4A-9AB0-EDC4B2400080}" type="slidenum">
              <a:rPr lang="en-GB" altLang="en-US"/>
              <a:pPr/>
              <a:t>‹#›</a:t>
            </a:fld>
            <a:endParaRPr lang="en-GB" altLang="en-US"/>
          </a:p>
        </p:txBody>
      </p:sp>
    </p:spTree>
    <p:extLst>
      <p:ext uri="{BB962C8B-B14F-4D97-AF65-F5344CB8AC3E}">
        <p14:creationId xmlns:p14="http://schemas.microsoft.com/office/powerpoint/2010/main" val="116733616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4838" cy="1138237"/>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5425"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5025" y="1600200"/>
            <a:ext cx="4037013"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6EE25D5-1EE0-E816-379D-2CC5EA886439}"/>
              </a:ext>
            </a:extLst>
          </p:cNvPr>
          <p:cNvSpPr>
            <a:spLocks noGrp="1"/>
          </p:cNvSpPr>
          <p:nvPr>
            <p:ph type="dt" idx="10"/>
          </p:nvPr>
        </p:nvSpPr>
        <p:spPr>
          <a:xfrm>
            <a:off x="457200" y="6245225"/>
            <a:ext cx="2128838" cy="471488"/>
          </a:xfrm>
        </p:spPr>
        <p:txBody>
          <a:bodyPr rtlCol="0"/>
          <a:lstStyle>
            <a:lvl1pPr eaLnBrk="0" fontAlgn="base" hangingPunct="0">
              <a:spcBef>
                <a:spcPct val="0"/>
              </a:spcBef>
              <a:spcAft>
                <a:spcPct val="0"/>
              </a:spcAft>
              <a:defRPr>
                <a:solidFill>
                  <a:prstClr val="black">
                    <a:tint val="75000"/>
                  </a:prstClr>
                </a:solidFill>
                <a:latin typeface="Arial" panose="020B0604020202020204" pitchFamily="34" charset="0"/>
                <a:ea typeface="+mn-ea"/>
              </a:defRPr>
            </a:lvl1pPr>
          </a:lstStyle>
          <a:p>
            <a:pPr>
              <a:defRPr/>
            </a:pPr>
            <a:endParaRPr lang="en-GB"/>
          </a:p>
        </p:txBody>
      </p:sp>
      <p:sp>
        <p:nvSpPr>
          <p:cNvPr id="6" name="Footer Placeholder 5">
            <a:extLst>
              <a:ext uri="{FF2B5EF4-FFF2-40B4-BE49-F238E27FC236}">
                <a16:creationId xmlns:a16="http://schemas.microsoft.com/office/drawing/2014/main" id="{4924ED5F-7D26-EC54-1F8E-1E7C06BDE6D1}"/>
              </a:ext>
            </a:extLst>
          </p:cNvPr>
          <p:cNvSpPr>
            <a:spLocks noGrp="1"/>
          </p:cNvSpPr>
          <p:nvPr>
            <p:ph type="ftr" idx="11"/>
          </p:nvPr>
        </p:nvSpPr>
        <p:spPr>
          <a:xfrm>
            <a:off x="3124200" y="6245225"/>
            <a:ext cx="2890838" cy="471488"/>
          </a:xfrm>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a:extLst>
              <a:ext uri="{FF2B5EF4-FFF2-40B4-BE49-F238E27FC236}">
                <a16:creationId xmlns:a16="http://schemas.microsoft.com/office/drawing/2014/main" id="{2AB46535-7BFA-DAB1-80B4-48FFC9EBB89B}"/>
              </a:ext>
            </a:extLst>
          </p:cNvPr>
          <p:cNvSpPr>
            <a:spLocks noGrp="1"/>
          </p:cNvSpPr>
          <p:nvPr>
            <p:ph type="sldNum" idx="12"/>
          </p:nvPr>
        </p:nvSpPr>
        <p:spPr>
          <a:xfrm>
            <a:off x="6553200" y="6245225"/>
            <a:ext cx="2128838" cy="471488"/>
          </a:xfrm>
        </p:spPr>
        <p:txBody>
          <a:bodyPr/>
          <a:lstStyle>
            <a:lvl1pPr eaLnBrk="0" hangingPunct="0">
              <a:defRPr>
                <a:latin typeface="Arial" panose="020B0604020202020204" pitchFamily="34" charset="0"/>
              </a:defRPr>
            </a:lvl1pPr>
          </a:lstStyle>
          <a:p>
            <a:fld id="{488B1217-2420-1148-8AB4-21968105EE5B}" type="slidenum">
              <a:rPr lang="en-GB" altLang="en-US"/>
              <a:pPr/>
              <a:t>‹#›</a:t>
            </a:fld>
            <a:endParaRPr lang="en-GB" altLang="en-US"/>
          </a:p>
        </p:txBody>
      </p:sp>
    </p:spTree>
    <p:extLst>
      <p:ext uri="{BB962C8B-B14F-4D97-AF65-F5344CB8AC3E}">
        <p14:creationId xmlns:p14="http://schemas.microsoft.com/office/powerpoint/2010/main" val="377699711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493C204-4C6E-13DF-3B38-61B52005E4B0}"/>
              </a:ext>
            </a:extLst>
          </p:cNvPr>
          <p:cNvSpPr>
            <a:spLocks noGrp="1"/>
          </p:cNvSpPr>
          <p:nvPr>
            <p:ph type="dt" sz="half" idx="10"/>
          </p:nvPr>
        </p:nvSpPr>
        <p:spPr/>
        <p:txBody>
          <a:bodyPr/>
          <a:lstStyle>
            <a:lvl1pPr eaLnBrk="0" hangingPunct="0">
              <a:defRPr>
                <a:latin typeface="Arial" panose="020B0604020202020204" pitchFamily="34" charset="0"/>
              </a:defRPr>
            </a:lvl1pPr>
          </a:lstStyle>
          <a:p>
            <a:fld id="{775C9DDE-A0B6-AB46-8BA8-C863BCF3D2D2}"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9B4F72B6-35DE-EFAA-B698-762AC8FD039F}"/>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a:extLst>
              <a:ext uri="{FF2B5EF4-FFF2-40B4-BE49-F238E27FC236}">
                <a16:creationId xmlns:a16="http://schemas.microsoft.com/office/drawing/2014/main" id="{EB098D14-4E07-E844-8228-FAEF1A188C5D}"/>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FDB31946-8005-AB47-9BEE-AC1F1781EADC}" type="slidenum">
              <a:rPr lang="en-GB" altLang="en-US"/>
              <a:pPr/>
              <a:t>‹#›</a:t>
            </a:fld>
            <a:endParaRPr lang="en-GB" altLang="en-US"/>
          </a:p>
        </p:txBody>
      </p:sp>
    </p:spTree>
    <p:extLst>
      <p:ext uri="{BB962C8B-B14F-4D97-AF65-F5344CB8AC3E}">
        <p14:creationId xmlns:p14="http://schemas.microsoft.com/office/powerpoint/2010/main" val="40110625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1546B0-EBD8-58B5-C8E7-07B874E83AE6}"/>
              </a:ext>
            </a:extLst>
          </p:cNvPr>
          <p:cNvSpPr>
            <a:spLocks noGrp="1"/>
          </p:cNvSpPr>
          <p:nvPr>
            <p:ph type="dt" sz="half" idx="10"/>
          </p:nvPr>
        </p:nvSpPr>
        <p:spPr/>
        <p:txBody>
          <a:bodyPr/>
          <a:lstStyle>
            <a:lvl1pPr eaLnBrk="0" hangingPunct="0">
              <a:defRPr>
                <a:latin typeface="Arial" panose="020B0604020202020204" pitchFamily="34" charset="0"/>
              </a:defRPr>
            </a:lvl1pPr>
          </a:lstStyle>
          <a:p>
            <a:fld id="{B6671FB0-5679-174A-827C-FBC6045DEF3C}"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CC5CF973-49B2-115E-2D12-C8E9B08303BA}"/>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a:extLst>
              <a:ext uri="{FF2B5EF4-FFF2-40B4-BE49-F238E27FC236}">
                <a16:creationId xmlns:a16="http://schemas.microsoft.com/office/drawing/2014/main" id="{351AD81F-7559-EC57-5DEA-B1CD8B28D2A2}"/>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F2637EA0-42AC-544C-A683-DBF9F2889113}" type="slidenum">
              <a:rPr lang="en-GB" altLang="en-US"/>
              <a:pPr/>
              <a:t>‹#›</a:t>
            </a:fld>
            <a:endParaRPr lang="en-GB" altLang="en-US"/>
          </a:p>
        </p:txBody>
      </p:sp>
    </p:spTree>
    <p:extLst>
      <p:ext uri="{BB962C8B-B14F-4D97-AF65-F5344CB8AC3E}">
        <p14:creationId xmlns:p14="http://schemas.microsoft.com/office/powerpoint/2010/main" val="386784643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F8D138-D395-838E-75E8-ECA423A1D61D}"/>
              </a:ext>
            </a:extLst>
          </p:cNvPr>
          <p:cNvSpPr>
            <a:spLocks noGrp="1"/>
          </p:cNvSpPr>
          <p:nvPr>
            <p:ph type="dt" sz="half" idx="10"/>
          </p:nvPr>
        </p:nvSpPr>
        <p:spPr/>
        <p:txBody>
          <a:bodyPr/>
          <a:lstStyle>
            <a:lvl1pPr eaLnBrk="0" hangingPunct="0">
              <a:defRPr>
                <a:latin typeface="Arial" panose="020B0604020202020204" pitchFamily="34" charset="0"/>
              </a:defRPr>
            </a:lvl1pPr>
          </a:lstStyle>
          <a:p>
            <a:fld id="{AD133CE4-7AD5-F04F-9485-12353D0302D3}"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7C24C261-5452-8630-AC9A-EEC27D0A8A5E}"/>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a:extLst>
              <a:ext uri="{FF2B5EF4-FFF2-40B4-BE49-F238E27FC236}">
                <a16:creationId xmlns:a16="http://schemas.microsoft.com/office/drawing/2014/main" id="{F565BEE2-BF91-1C0B-77E9-468C90F424BD}"/>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314C9BB6-4E46-D04B-904B-4F67DC88CD27}" type="slidenum">
              <a:rPr lang="en-GB" altLang="en-US"/>
              <a:pPr/>
              <a:t>‹#›</a:t>
            </a:fld>
            <a:endParaRPr lang="en-GB" altLang="en-US"/>
          </a:p>
        </p:txBody>
      </p:sp>
    </p:spTree>
    <p:extLst>
      <p:ext uri="{BB962C8B-B14F-4D97-AF65-F5344CB8AC3E}">
        <p14:creationId xmlns:p14="http://schemas.microsoft.com/office/powerpoint/2010/main" val="27930593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AA0118D-3E71-8178-A72D-8A2B86135F5D}"/>
              </a:ext>
            </a:extLst>
          </p:cNvPr>
          <p:cNvSpPr>
            <a:spLocks noGrp="1"/>
          </p:cNvSpPr>
          <p:nvPr>
            <p:ph type="dt" sz="half" idx="10"/>
          </p:nvPr>
        </p:nvSpPr>
        <p:spPr/>
        <p:txBody>
          <a:bodyPr/>
          <a:lstStyle>
            <a:lvl1pPr eaLnBrk="0" hangingPunct="0">
              <a:defRPr>
                <a:latin typeface="Arial" panose="020B0604020202020204" pitchFamily="34" charset="0"/>
              </a:defRPr>
            </a:lvl1pPr>
          </a:lstStyle>
          <a:p>
            <a:fld id="{9E4BC956-1F40-B04F-9617-9201070DF506}" type="datetimeFigureOut">
              <a:rPr lang="en-GB" altLang="en-US"/>
              <a:pPr/>
              <a:t>07/08/2024</a:t>
            </a:fld>
            <a:endParaRPr lang="en-GB" altLang="en-US"/>
          </a:p>
        </p:txBody>
      </p:sp>
      <p:sp>
        <p:nvSpPr>
          <p:cNvPr id="6" name="Footer Placeholder 5">
            <a:extLst>
              <a:ext uri="{FF2B5EF4-FFF2-40B4-BE49-F238E27FC236}">
                <a16:creationId xmlns:a16="http://schemas.microsoft.com/office/drawing/2014/main" id="{CBD8509D-C31E-0951-0C87-C8B4C897A63A}"/>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a:extLst>
              <a:ext uri="{FF2B5EF4-FFF2-40B4-BE49-F238E27FC236}">
                <a16:creationId xmlns:a16="http://schemas.microsoft.com/office/drawing/2014/main" id="{5C819C64-9275-7B79-4161-FF34A82A0A13}"/>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C7A48370-D944-8F4E-9778-44229BF944C9}" type="slidenum">
              <a:rPr lang="en-GB" altLang="en-US"/>
              <a:pPr/>
              <a:t>‹#›</a:t>
            </a:fld>
            <a:endParaRPr lang="en-GB" altLang="en-US"/>
          </a:p>
        </p:txBody>
      </p:sp>
    </p:spTree>
    <p:extLst>
      <p:ext uri="{BB962C8B-B14F-4D97-AF65-F5344CB8AC3E}">
        <p14:creationId xmlns:p14="http://schemas.microsoft.com/office/powerpoint/2010/main" val="63650312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D4B48D1-54A7-2EEC-AA53-425FB63F1E00}"/>
              </a:ext>
            </a:extLst>
          </p:cNvPr>
          <p:cNvSpPr>
            <a:spLocks noGrp="1"/>
          </p:cNvSpPr>
          <p:nvPr>
            <p:ph type="dt" sz="half" idx="10"/>
          </p:nvPr>
        </p:nvSpPr>
        <p:spPr/>
        <p:txBody>
          <a:bodyPr/>
          <a:lstStyle>
            <a:lvl1pPr eaLnBrk="0" hangingPunct="0">
              <a:defRPr>
                <a:latin typeface="Arial" panose="020B0604020202020204" pitchFamily="34" charset="0"/>
              </a:defRPr>
            </a:lvl1pPr>
          </a:lstStyle>
          <a:p>
            <a:fld id="{5B41B97E-B58C-E247-80D1-0902869B011C}" type="datetimeFigureOut">
              <a:rPr lang="en-GB" altLang="en-US"/>
              <a:pPr/>
              <a:t>07/08/2024</a:t>
            </a:fld>
            <a:endParaRPr lang="en-GB" altLang="en-US"/>
          </a:p>
        </p:txBody>
      </p:sp>
      <p:sp>
        <p:nvSpPr>
          <p:cNvPr id="8" name="Footer Placeholder 7">
            <a:extLst>
              <a:ext uri="{FF2B5EF4-FFF2-40B4-BE49-F238E27FC236}">
                <a16:creationId xmlns:a16="http://schemas.microsoft.com/office/drawing/2014/main" id="{275B46D4-26E6-96AF-4012-2CF6D8583FF2}"/>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9" name="Slide Number Placeholder 8">
            <a:extLst>
              <a:ext uri="{FF2B5EF4-FFF2-40B4-BE49-F238E27FC236}">
                <a16:creationId xmlns:a16="http://schemas.microsoft.com/office/drawing/2014/main" id="{508AEFB0-D863-6224-8AC1-EF61087FC8DC}"/>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E6C0BA96-B9B0-5E46-854E-E6BA080D4D67}" type="slidenum">
              <a:rPr lang="en-GB" altLang="en-US"/>
              <a:pPr/>
              <a:t>‹#›</a:t>
            </a:fld>
            <a:endParaRPr lang="en-GB" altLang="en-US"/>
          </a:p>
        </p:txBody>
      </p:sp>
    </p:spTree>
    <p:extLst>
      <p:ext uri="{BB962C8B-B14F-4D97-AF65-F5344CB8AC3E}">
        <p14:creationId xmlns:p14="http://schemas.microsoft.com/office/powerpoint/2010/main" val="316141808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A8E8380-FD89-4984-44C6-E3128888738D}"/>
              </a:ext>
            </a:extLst>
          </p:cNvPr>
          <p:cNvSpPr>
            <a:spLocks noGrp="1"/>
          </p:cNvSpPr>
          <p:nvPr>
            <p:ph type="dt" sz="half" idx="10"/>
          </p:nvPr>
        </p:nvSpPr>
        <p:spPr/>
        <p:txBody>
          <a:bodyPr/>
          <a:lstStyle>
            <a:lvl1pPr eaLnBrk="0" hangingPunct="0">
              <a:defRPr>
                <a:latin typeface="Arial" panose="020B0604020202020204" pitchFamily="34" charset="0"/>
              </a:defRPr>
            </a:lvl1pPr>
          </a:lstStyle>
          <a:p>
            <a:fld id="{48D0F64A-1C79-184B-9DCA-77635B8BF462}" type="datetimeFigureOut">
              <a:rPr lang="en-GB" altLang="en-US"/>
              <a:pPr/>
              <a:t>07/08/2024</a:t>
            </a:fld>
            <a:endParaRPr lang="en-GB" altLang="en-US"/>
          </a:p>
        </p:txBody>
      </p:sp>
      <p:sp>
        <p:nvSpPr>
          <p:cNvPr id="4" name="Footer Placeholder 3">
            <a:extLst>
              <a:ext uri="{FF2B5EF4-FFF2-40B4-BE49-F238E27FC236}">
                <a16:creationId xmlns:a16="http://schemas.microsoft.com/office/drawing/2014/main" id="{A3A000F6-A027-4BF8-60E3-AC8942108F95}"/>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5" name="Slide Number Placeholder 4">
            <a:extLst>
              <a:ext uri="{FF2B5EF4-FFF2-40B4-BE49-F238E27FC236}">
                <a16:creationId xmlns:a16="http://schemas.microsoft.com/office/drawing/2014/main" id="{DEA9F10A-0C1F-772C-B82E-4DF9A6F68BA6}"/>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56AA9628-FC7A-EC48-982C-CA4A67E4681B}" type="slidenum">
              <a:rPr lang="en-GB" altLang="en-US"/>
              <a:pPr/>
              <a:t>‹#›</a:t>
            </a:fld>
            <a:endParaRPr lang="en-GB" altLang="en-US"/>
          </a:p>
        </p:txBody>
      </p:sp>
    </p:spTree>
    <p:extLst>
      <p:ext uri="{BB962C8B-B14F-4D97-AF65-F5344CB8AC3E}">
        <p14:creationId xmlns:p14="http://schemas.microsoft.com/office/powerpoint/2010/main" val="41474484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CA8C6A2-9C1A-02CD-2741-65002047456E}"/>
              </a:ext>
            </a:extLst>
          </p:cNvPr>
          <p:cNvSpPr>
            <a:spLocks noGrp="1"/>
          </p:cNvSpPr>
          <p:nvPr>
            <p:ph type="dt" sz="half" idx="10"/>
          </p:nvPr>
        </p:nvSpPr>
        <p:spPr/>
        <p:txBody>
          <a:bodyPr/>
          <a:lstStyle>
            <a:lvl1pPr>
              <a:defRPr/>
            </a:lvl1pPr>
          </a:lstStyle>
          <a:p>
            <a:pPr>
              <a:defRPr/>
            </a:pPr>
            <a:endParaRPr lang="en-GB"/>
          </a:p>
        </p:txBody>
      </p:sp>
      <p:sp>
        <p:nvSpPr>
          <p:cNvPr id="5" name="Footer Placeholder 4">
            <a:extLst>
              <a:ext uri="{FF2B5EF4-FFF2-40B4-BE49-F238E27FC236}">
                <a16:creationId xmlns:a16="http://schemas.microsoft.com/office/drawing/2014/main" id="{DAB8623F-85AB-AEDF-74F1-9A523040E39F}"/>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6E06735D-1F6C-98F0-6D44-78EB31E72387}"/>
              </a:ext>
            </a:extLst>
          </p:cNvPr>
          <p:cNvSpPr>
            <a:spLocks noGrp="1"/>
          </p:cNvSpPr>
          <p:nvPr>
            <p:ph type="sldNum" sz="quarter" idx="12"/>
          </p:nvPr>
        </p:nvSpPr>
        <p:spPr/>
        <p:txBody>
          <a:bodyPr/>
          <a:lstStyle>
            <a:lvl1pPr>
              <a:defRPr/>
            </a:lvl1pPr>
          </a:lstStyle>
          <a:p>
            <a:fld id="{AE26D96F-3674-A84C-9C27-D6E2D5F39A0C}" type="slidenum">
              <a:rPr lang="en-GB" altLang="en-US"/>
              <a:pPr/>
              <a:t>‹#›</a:t>
            </a:fld>
            <a:endParaRPr lang="en-GB" altLang="en-US"/>
          </a:p>
        </p:txBody>
      </p:sp>
    </p:spTree>
    <p:extLst>
      <p:ext uri="{BB962C8B-B14F-4D97-AF65-F5344CB8AC3E}">
        <p14:creationId xmlns:p14="http://schemas.microsoft.com/office/powerpoint/2010/main" val="313550724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4C0618-1D4D-3730-5359-360207B38FBA}"/>
              </a:ext>
            </a:extLst>
          </p:cNvPr>
          <p:cNvSpPr>
            <a:spLocks noGrp="1"/>
          </p:cNvSpPr>
          <p:nvPr>
            <p:ph type="dt" sz="half" idx="10"/>
          </p:nvPr>
        </p:nvSpPr>
        <p:spPr/>
        <p:txBody>
          <a:bodyPr/>
          <a:lstStyle>
            <a:lvl1pPr eaLnBrk="0" hangingPunct="0">
              <a:defRPr>
                <a:latin typeface="Arial" panose="020B0604020202020204" pitchFamily="34" charset="0"/>
              </a:defRPr>
            </a:lvl1pPr>
          </a:lstStyle>
          <a:p>
            <a:fld id="{0891BC0B-68F5-0C40-9CEE-B14D3F4FDB7B}" type="datetimeFigureOut">
              <a:rPr lang="en-GB" altLang="en-US"/>
              <a:pPr/>
              <a:t>07/08/2024</a:t>
            </a:fld>
            <a:endParaRPr lang="en-GB" altLang="en-US"/>
          </a:p>
        </p:txBody>
      </p:sp>
      <p:sp>
        <p:nvSpPr>
          <p:cNvPr id="3" name="Footer Placeholder 2">
            <a:extLst>
              <a:ext uri="{FF2B5EF4-FFF2-40B4-BE49-F238E27FC236}">
                <a16:creationId xmlns:a16="http://schemas.microsoft.com/office/drawing/2014/main" id="{D96288CA-6BC3-F8D6-116A-038BCFA27A7B}"/>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4" name="Slide Number Placeholder 3">
            <a:extLst>
              <a:ext uri="{FF2B5EF4-FFF2-40B4-BE49-F238E27FC236}">
                <a16:creationId xmlns:a16="http://schemas.microsoft.com/office/drawing/2014/main" id="{0882564F-AFF9-52D5-8F2A-192DF0EF4129}"/>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B4DD8414-9CF6-424F-A9C3-E2C32C908581}" type="slidenum">
              <a:rPr lang="en-GB" altLang="en-US"/>
              <a:pPr/>
              <a:t>‹#›</a:t>
            </a:fld>
            <a:endParaRPr lang="en-GB" altLang="en-US"/>
          </a:p>
        </p:txBody>
      </p:sp>
    </p:spTree>
    <p:extLst>
      <p:ext uri="{BB962C8B-B14F-4D97-AF65-F5344CB8AC3E}">
        <p14:creationId xmlns:p14="http://schemas.microsoft.com/office/powerpoint/2010/main" val="278950977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BE5C0EA3-2E4C-D2E6-D7F3-5EE48E6223B7}"/>
              </a:ext>
            </a:extLst>
          </p:cNvPr>
          <p:cNvSpPr>
            <a:spLocks noGrp="1"/>
          </p:cNvSpPr>
          <p:nvPr>
            <p:ph type="dt" sz="half" idx="10"/>
          </p:nvPr>
        </p:nvSpPr>
        <p:spPr/>
        <p:txBody>
          <a:bodyPr/>
          <a:lstStyle>
            <a:lvl1pPr eaLnBrk="0" hangingPunct="0">
              <a:defRPr>
                <a:latin typeface="Arial" panose="020B0604020202020204" pitchFamily="34" charset="0"/>
              </a:defRPr>
            </a:lvl1pPr>
          </a:lstStyle>
          <a:p>
            <a:fld id="{033E032C-5567-CE46-9E39-562711245D21}" type="datetimeFigureOut">
              <a:rPr lang="en-GB" altLang="en-US"/>
              <a:pPr/>
              <a:t>07/08/2024</a:t>
            </a:fld>
            <a:endParaRPr lang="en-GB" altLang="en-US"/>
          </a:p>
        </p:txBody>
      </p:sp>
      <p:sp>
        <p:nvSpPr>
          <p:cNvPr id="6" name="Footer Placeholder 5">
            <a:extLst>
              <a:ext uri="{FF2B5EF4-FFF2-40B4-BE49-F238E27FC236}">
                <a16:creationId xmlns:a16="http://schemas.microsoft.com/office/drawing/2014/main" id="{0B159AE9-89A4-715E-1975-A90945764452}"/>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a:extLst>
              <a:ext uri="{FF2B5EF4-FFF2-40B4-BE49-F238E27FC236}">
                <a16:creationId xmlns:a16="http://schemas.microsoft.com/office/drawing/2014/main" id="{FDF7EF9C-CC7D-7187-68AA-94CEC55796FD}"/>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2625E9F5-E590-1B46-8AA5-A90946C569BC}" type="slidenum">
              <a:rPr lang="en-GB" altLang="en-US"/>
              <a:pPr/>
              <a:t>‹#›</a:t>
            </a:fld>
            <a:endParaRPr lang="en-GB" altLang="en-US"/>
          </a:p>
        </p:txBody>
      </p:sp>
    </p:spTree>
    <p:extLst>
      <p:ext uri="{BB962C8B-B14F-4D97-AF65-F5344CB8AC3E}">
        <p14:creationId xmlns:p14="http://schemas.microsoft.com/office/powerpoint/2010/main" val="67915402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3022D5D1-AA78-7B83-6426-82E1494E6EA3}"/>
              </a:ext>
            </a:extLst>
          </p:cNvPr>
          <p:cNvSpPr>
            <a:spLocks noGrp="1"/>
          </p:cNvSpPr>
          <p:nvPr>
            <p:ph type="dt" sz="half" idx="10"/>
          </p:nvPr>
        </p:nvSpPr>
        <p:spPr/>
        <p:txBody>
          <a:bodyPr/>
          <a:lstStyle>
            <a:lvl1pPr eaLnBrk="0" hangingPunct="0">
              <a:defRPr>
                <a:latin typeface="Arial" panose="020B0604020202020204" pitchFamily="34" charset="0"/>
              </a:defRPr>
            </a:lvl1pPr>
          </a:lstStyle>
          <a:p>
            <a:fld id="{C599EE70-F806-274B-81F2-58D213CFEEE1}" type="datetimeFigureOut">
              <a:rPr lang="en-GB" altLang="en-US"/>
              <a:pPr/>
              <a:t>07/08/2024</a:t>
            </a:fld>
            <a:endParaRPr lang="en-GB" altLang="en-US"/>
          </a:p>
        </p:txBody>
      </p:sp>
      <p:sp>
        <p:nvSpPr>
          <p:cNvPr id="6" name="Footer Placeholder 5">
            <a:extLst>
              <a:ext uri="{FF2B5EF4-FFF2-40B4-BE49-F238E27FC236}">
                <a16:creationId xmlns:a16="http://schemas.microsoft.com/office/drawing/2014/main" id="{16760D8C-6D64-CEB2-5A5D-CD646A6B37EC}"/>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a:extLst>
              <a:ext uri="{FF2B5EF4-FFF2-40B4-BE49-F238E27FC236}">
                <a16:creationId xmlns:a16="http://schemas.microsoft.com/office/drawing/2014/main" id="{1E220503-0552-C6E4-C8FF-E0DAD142580E}"/>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1205E0E5-4078-DC45-9018-5E0865117378}" type="slidenum">
              <a:rPr lang="en-GB" altLang="en-US"/>
              <a:pPr/>
              <a:t>‹#›</a:t>
            </a:fld>
            <a:endParaRPr lang="en-GB" altLang="en-US"/>
          </a:p>
        </p:txBody>
      </p:sp>
    </p:spTree>
    <p:extLst>
      <p:ext uri="{BB962C8B-B14F-4D97-AF65-F5344CB8AC3E}">
        <p14:creationId xmlns:p14="http://schemas.microsoft.com/office/powerpoint/2010/main" val="389947418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76C6A3C-88F8-EC48-2791-BB72A2A54FCB}"/>
              </a:ext>
            </a:extLst>
          </p:cNvPr>
          <p:cNvSpPr>
            <a:spLocks noGrp="1"/>
          </p:cNvSpPr>
          <p:nvPr>
            <p:ph type="dt" sz="half" idx="10"/>
          </p:nvPr>
        </p:nvSpPr>
        <p:spPr/>
        <p:txBody>
          <a:bodyPr/>
          <a:lstStyle>
            <a:lvl1pPr eaLnBrk="0" hangingPunct="0">
              <a:defRPr>
                <a:latin typeface="Arial" panose="020B0604020202020204" pitchFamily="34" charset="0"/>
              </a:defRPr>
            </a:lvl1pPr>
          </a:lstStyle>
          <a:p>
            <a:fld id="{EE5F36CA-D7B7-CA48-AB74-CE3810F42372}"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26BF8DAE-37A6-64DF-1A75-BCFD8F3575B7}"/>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a:extLst>
              <a:ext uri="{FF2B5EF4-FFF2-40B4-BE49-F238E27FC236}">
                <a16:creationId xmlns:a16="http://schemas.microsoft.com/office/drawing/2014/main" id="{10B73C63-69BB-7EBE-43DF-F71324E7318F}"/>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21A5F962-B0E8-2D40-B96E-9CF0A76CAB9C}" type="slidenum">
              <a:rPr lang="en-GB" altLang="en-US"/>
              <a:pPr/>
              <a:t>‹#›</a:t>
            </a:fld>
            <a:endParaRPr lang="en-GB" altLang="en-US"/>
          </a:p>
        </p:txBody>
      </p:sp>
    </p:spTree>
    <p:extLst>
      <p:ext uri="{BB962C8B-B14F-4D97-AF65-F5344CB8AC3E}">
        <p14:creationId xmlns:p14="http://schemas.microsoft.com/office/powerpoint/2010/main" val="60351654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76ABC3-899D-6D93-11EE-B08634540B92}"/>
              </a:ext>
            </a:extLst>
          </p:cNvPr>
          <p:cNvSpPr>
            <a:spLocks noGrp="1"/>
          </p:cNvSpPr>
          <p:nvPr>
            <p:ph type="dt" sz="half" idx="10"/>
          </p:nvPr>
        </p:nvSpPr>
        <p:spPr/>
        <p:txBody>
          <a:bodyPr/>
          <a:lstStyle>
            <a:lvl1pPr eaLnBrk="0" hangingPunct="0">
              <a:defRPr>
                <a:latin typeface="Arial" panose="020B0604020202020204" pitchFamily="34" charset="0"/>
              </a:defRPr>
            </a:lvl1pPr>
          </a:lstStyle>
          <a:p>
            <a:fld id="{CB788688-C162-194F-BE5B-C1C8B1B86A27}"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32501EEB-F300-595C-9EEF-A25AC6CE9F64}"/>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a:extLst>
              <a:ext uri="{FF2B5EF4-FFF2-40B4-BE49-F238E27FC236}">
                <a16:creationId xmlns:a16="http://schemas.microsoft.com/office/drawing/2014/main" id="{48E4FE9D-0422-A82B-D054-F80975BC0C42}"/>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679D3558-69F2-1341-9FEC-378F32B92840}" type="slidenum">
              <a:rPr lang="en-GB" altLang="en-US"/>
              <a:pPr/>
              <a:t>‹#›</a:t>
            </a:fld>
            <a:endParaRPr lang="en-GB" altLang="en-US"/>
          </a:p>
        </p:txBody>
      </p:sp>
    </p:spTree>
    <p:extLst>
      <p:ext uri="{BB962C8B-B14F-4D97-AF65-F5344CB8AC3E}">
        <p14:creationId xmlns:p14="http://schemas.microsoft.com/office/powerpoint/2010/main" val="164399971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6480" y="273629"/>
            <a:ext cx="8223840" cy="11406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6480" y="1604328"/>
            <a:ext cx="4042080" cy="4522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36800" y="1604329"/>
            <a:ext cx="4043520" cy="21919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36800" y="3934494"/>
            <a:ext cx="4043520" cy="21919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a:extLst>
              <a:ext uri="{FF2B5EF4-FFF2-40B4-BE49-F238E27FC236}">
                <a16:creationId xmlns:a16="http://schemas.microsoft.com/office/drawing/2014/main" id="{B3325025-B8C3-DE59-99F4-5061DB7B6C1D}"/>
              </a:ext>
            </a:extLst>
          </p:cNvPr>
          <p:cNvSpPr>
            <a:spLocks noGrp="1"/>
          </p:cNvSpPr>
          <p:nvPr>
            <p:ph type="dt" idx="10"/>
          </p:nvPr>
        </p:nvSpPr>
        <p:spPr>
          <a:xfrm>
            <a:off x="457200" y="6246813"/>
            <a:ext cx="2124075" cy="468312"/>
          </a:xfrm>
        </p:spPr>
        <p:txBody>
          <a:bodyPr rtlCol="0"/>
          <a:lstStyle>
            <a:lvl1pPr eaLnBrk="0" fontAlgn="base" hangingPunct="0">
              <a:spcBef>
                <a:spcPct val="0"/>
              </a:spcBef>
              <a:spcAft>
                <a:spcPct val="0"/>
              </a:spcAft>
              <a:defRPr>
                <a:solidFill>
                  <a:prstClr val="black">
                    <a:tint val="75000"/>
                  </a:prstClr>
                </a:solidFill>
                <a:latin typeface="Arial" panose="020B0604020202020204" pitchFamily="34" charset="0"/>
                <a:ea typeface="+mn-ea"/>
              </a:defRPr>
            </a:lvl1pPr>
          </a:lstStyle>
          <a:p>
            <a:pPr>
              <a:defRPr/>
            </a:pPr>
            <a:endParaRPr lang="en-GB"/>
          </a:p>
        </p:txBody>
      </p:sp>
      <p:sp>
        <p:nvSpPr>
          <p:cNvPr id="7" name="Footer Placeholder 6">
            <a:extLst>
              <a:ext uri="{FF2B5EF4-FFF2-40B4-BE49-F238E27FC236}">
                <a16:creationId xmlns:a16="http://schemas.microsoft.com/office/drawing/2014/main" id="{63A9E4D0-E610-A5E1-4E47-2C8BB86607C9}"/>
              </a:ext>
            </a:extLst>
          </p:cNvPr>
          <p:cNvSpPr>
            <a:spLocks noGrp="1"/>
          </p:cNvSpPr>
          <p:nvPr>
            <p:ph type="ftr" idx="11"/>
          </p:nvPr>
        </p:nvSpPr>
        <p:spPr>
          <a:xfrm>
            <a:off x="3127375" y="6246813"/>
            <a:ext cx="2894013" cy="468312"/>
          </a:xfrm>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8" name="Slide Number Placeholder 7">
            <a:extLst>
              <a:ext uri="{FF2B5EF4-FFF2-40B4-BE49-F238E27FC236}">
                <a16:creationId xmlns:a16="http://schemas.microsoft.com/office/drawing/2014/main" id="{0940445A-F9ED-2E22-EC50-F03AF2B8A01A}"/>
              </a:ext>
            </a:extLst>
          </p:cNvPr>
          <p:cNvSpPr>
            <a:spLocks noGrp="1"/>
          </p:cNvSpPr>
          <p:nvPr>
            <p:ph type="sldNum" idx="12"/>
          </p:nvPr>
        </p:nvSpPr>
        <p:spPr>
          <a:xfrm>
            <a:off x="6556375" y="6246813"/>
            <a:ext cx="2125663" cy="468312"/>
          </a:xfrm>
        </p:spPr>
        <p:txBody>
          <a:bodyPr/>
          <a:lstStyle>
            <a:lvl1pPr eaLnBrk="0" hangingPunct="0">
              <a:defRPr>
                <a:latin typeface="Arial" panose="020B0604020202020204" pitchFamily="34" charset="0"/>
              </a:defRPr>
            </a:lvl1pPr>
          </a:lstStyle>
          <a:p>
            <a:fld id="{48BA3C9A-9F30-C545-A105-0ACE7937194E}" type="slidenum">
              <a:rPr lang="en-GB" altLang="en-US"/>
              <a:pPr/>
              <a:t>‹#›</a:t>
            </a:fld>
            <a:endParaRPr lang="en-GB" altLang="en-US"/>
          </a:p>
        </p:txBody>
      </p:sp>
    </p:spTree>
    <p:extLst>
      <p:ext uri="{BB962C8B-B14F-4D97-AF65-F5344CB8AC3E}">
        <p14:creationId xmlns:p14="http://schemas.microsoft.com/office/powerpoint/2010/main" val="352647132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6480" y="273629"/>
            <a:ext cx="8223840" cy="1140600"/>
          </a:xfrm>
        </p:spPr>
        <p:txBody>
          <a:bodyPr/>
          <a:lstStyle/>
          <a:p>
            <a:r>
              <a:rPr lang="en-US"/>
              <a:t>Click to edit Master title style</a:t>
            </a:r>
            <a:endParaRPr lang="en-GB"/>
          </a:p>
        </p:txBody>
      </p:sp>
      <p:sp>
        <p:nvSpPr>
          <p:cNvPr id="3" name="Content Placeholder 2"/>
          <p:cNvSpPr>
            <a:spLocks noGrp="1"/>
          </p:cNvSpPr>
          <p:nvPr>
            <p:ph sz="half" idx="1"/>
          </p:nvPr>
        </p:nvSpPr>
        <p:spPr>
          <a:xfrm>
            <a:off x="456480" y="1604328"/>
            <a:ext cx="4042080" cy="4522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636800" y="1604328"/>
            <a:ext cx="4043520" cy="4522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97BFA1E-84B4-3582-3811-856A15A7CF03}"/>
              </a:ext>
            </a:extLst>
          </p:cNvPr>
          <p:cNvSpPr>
            <a:spLocks noGrp="1"/>
          </p:cNvSpPr>
          <p:nvPr>
            <p:ph type="dt" idx="10"/>
          </p:nvPr>
        </p:nvSpPr>
        <p:spPr>
          <a:xfrm>
            <a:off x="457200" y="6246813"/>
            <a:ext cx="2124075" cy="468312"/>
          </a:xfrm>
        </p:spPr>
        <p:txBody>
          <a:bodyPr rtlCol="0"/>
          <a:lstStyle>
            <a:lvl1pPr eaLnBrk="0" fontAlgn="base" hangingPunct="0">
              <a:spcBef>
                <a:spcPct val="0"/>
              </a:spcBef>
              <a:spcAft>
                <a:spcPct val="0"/>
              </a:spcAft>
              <a:defRPr>
                <a:solidFill>
                  <a:prstClr val="black">
                    <a:tint val="75000"/>
                  </a:prstClr>
                </a:solidFill>
                <a:latin typeface="Arial" panose="020B0604020202020204" pitchFamily="34" charset="0"/>
                <a:ea typeface="+mn-ea"/>
              </a:defRPr>
            </a:lvl1pPr>
          </a:lstStyle>
          <a:p>
            <a:pPr>
              <a:defRPr/>
            </a:pPr>
            <a:endParaRPr lang="en-GB"/>
          </a:p>
        </p:txBody>
      </p:sp>
      <p:sp>
        <p:nvSpPr>
          <p:cNvPr id="6" name="Footer Placeholder 5">
            <a:extLst>
              <a:ext uri="{FF2B5EF4-FFF2-40B4-BE49-F238E27FC236}">
                <a16:creationId xmlns:a16="http://schemas.microsoft.com/office/drawing/2014/main" id="{5EED4AA5-AD0E-0DFE-67BD-7ACDCB658A51}"/>
              </a:ext>
            </a:extLst>
          </p:cNvPr>
          <p:cNvSpPr>
            <a:spLocks noGrp="1"/>
          </p:cNvSpPr>
          <p:nvPr>
            <p:ph type="ftr" idx="11"/>
          </p:nvPr>
        </p:nvSpPr>
        <p:spPr>
          <a:xfrm>
            <a:off x="3127375" y="6246813"/>
            <a:ext cx="2894013" cy="468312"/>
          </a:xfrm>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a:extLst>
              <a:ext uri="{FF2B5EF4-FFF2-40B4-BE49-F238E27FC236}">
                <a16:creationId xmlns:a16="http://schemas.microsoft.com/office/drawing/2014/main" id="{F94287F6-4502-A97F-C53E-126D408C1B7C}"/>
              </a:ext>
            </a:extLst>
          </p:cNvPr>
          <p:cNvSpPr>
            <a:spLocks noGrp="1"/>
          </p:cNvSpPr>
          <p:nvPr>
            <p:ph type="sldNum" idx="12"/>
          </p:nvPr>
        </p:nvSpPr>
        <p:spPr>
          <a:xfrm>
            <a:off x="6556375" y="6246813"/>
            <a:ext cx="2125663" cy="468312"/>
          </a:xfrm>
        </p:spPr>
        <p:txBody>
          <a:bodyPr/>
          <a:lstStyle>
            <a:lvl1pPr eaLnBrk="0" hangingPunct="0">
              <a:defRPr>
                <a:latin typeface="Arial" panose="020B0604020202020204" pitchFamily="34" charset="0"/>
              </a:defRPr>
            </a:lvl1pPr>
          </a:lstStyle>
          <a:p>
            <a:fld id="{15DA12B0-BDC4-1543-B7AE-86BDCB76C884}" type="slidenum">
              <a:rPr lang="en-GB" altLang="en-US"/>
              <a:pPr/>
              <a:t>‹#›</a:t>
            </a:fld>
            <a:endParaRPr lang="en-GB" altLang="en-US"/>
          </a:p>
        </p:txBody>
      </p:sp>
    </p:spTree>
    <p:extLst>
      <p:ext uri="{BB962C8B-B14F-4D97-AF65-F5344CB8AC3E}">
        <p14:creationId xmlns:p14="http://schemas.microsoft.com/office/powerpoint/2010/main" val="390195330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4838" cy="1138237"/>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A09DC29-5CE7-DF7A-450D-931873B30BBB}"/>
              </a:ext>
            </a:extLst>
          </p:cNvPr>
          <p:cNvSpPr>
            <a:spLocks noGrp="1"/>
          </p:cNvSpPr>
          <p:nvPr>
            <p:ph type="dt" idx="10"/>
          </p:nvPr>
        </p:nvSpPr>
        <p:spPr>
          <a:xfrm>
            <a:off x="457200" y="6245225"/>
            <a:ext cx="2128838" cy="471488"/>
          </a:xfrm>
        </p:spPr>
        <p:txBody>
          <a:bodyPr rtlCol="0"/>
          <a:lstStyle>
            <a:lvl1pPr eaLnBrk="0" fontAlgn="base" hangingPunct="0">
              <a:spcBef>
                <a:spcPct val="0"/>
              </a:spcBef>
              <a:spcAft>
                <a:spcPct val="0"/>
              </a:spcAft>
              <a:defRPr>
                <a:solidFill>
                  <a:prstClr val="black">
                    <a:tint val="75000"/>
                  </a:prstClr>
                </a:solidFill>
                <a:latin typeface="Arial" panose="020B0604020202020204" pitchFamily="34" charset="0"/>
                <a:ea typeface="+mn-ea"/>
              </a:defRPr>
            </a:lvl1pPr>
          </a:lstStyle>
          <a:p>
            <a:pPr>
              <a:defRPr/>
            </a:pPr>
            <a:endParaRPr lang="en-GB"/>
          </a:p>
        </p:txBody>
      </p:sp>
      <p:sp>
        <p:nvSpPr>
          <p:cNvPr id="4" name="Footer Placeholder 3">
            <a:extLst>
              <a:ext uri="{FF2B5EF4-FFF2-40B4-BE49-F238E27FC236}">
                <a16:creationId xmlns:a16="http://schemas.microsoft.com/office/drawing/2014/main" id="{3B812E1F-6D11-39DD-6317-8FD886A517EA}"/>
              </a:ext>
            </a:extLst>
          </p:cNvPr>
          <p:cNvSpPr>
            <a:spLocks noGrp="1"/>
          </p:cNvSpPr>
          <p:nvPr>
            <p:ph type="ftr" idx="11"/>
          </p:nvPr>
        </p:nvSpPr>
        <p:spPr>
          <a:xfrm>
            <a:off x="3124200" y="6245225"/>
            <a:ext cx="2890838" cy="471488"/>
          </a:xfrm>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5" name="Slide Number Placeholder 4">
            <a:extLst>
              <a:ext uri="{FF2B5EF4-FFF2-40B4-BE49-F238E27FC236}">
                <a16:creationId xmlns:a16="http://schemas.microsoft.com/office/drawing/2014/main" id="{BEC5B507-9A66-9496-0210-A9951B9DC1C2}"/>
              </a:ext>
            </a:extLst>
          </p:cNvPr>
          <p:cNvSpPr>
            <a:spLocks noGrp="1"/>
          </p:cNvSpPr>
          <p:nvPr>
            <p:ph type="sldNum" idx="12"/>
          </p:nvPr>
        </p:nvSpPr>
        <p:spPr>
          <a:xfrm>
            <a:off x="6553200" y="6245225"/>
            <a:ext cx="2128838" cy="471488"/>
          </a:xfrm>
        </p:spPr>
        <p:txBody>
          <a:bodyPr/>
          <a:lstStyle>
            <a:lvl1pPr eaLnBrk="0" hangingPunct="0">
              <a:defRPr>
                <a:latin typeface="Arial" panose="020B0604020202020204" pitchFamily="34" charset="0"/>
              </a:defRPr>
            </a:lvl1pPr>
          </a:lstStyle>
          <a:p>
            <a:fld id="{D65625A6-EA30-DF48-8D36-0769B4455D7D}" type="slidenum">
              <a:rPr lang="en-GB" altLang="en-US"/>
              <a:pPr/>
              <a:t>‹#›</a:t>
            </a:fld>
            <a:endParaRPr lang="en-GB" altLang="en-US"/>
          </a:p>
        </p:txBody>
      </p:sp>
    </p:spTree>
    <p:extLst>
      <p:ext uri="{BB962C8B-B14F-4D97-AF65-F5344CB8AC3E}">
        <p14:creationId xmlns:p14="http://schemas.microsoft.com/office/powerpoint/2010/main" val="26444037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4838" cy="1138237"/>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5425"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5025" y="1600200"/>
            <a:ext cx="4037013"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3B60034-A659-4D7A-4513-0D5F4EA7F146}"/>
              </a:ext>
            </a:extLst>
          </p:cNvPr>
          <p:cNvSpPr>
            <a:spLocks noGrp="1"/>
          </p:cNvSpPr>
          <p:nvPr>
            <p:ph type="dt" idx="10"/>
          </p:nvPr>
        </p:nvSpPr>
        <p:spPr>
          <a:xfrm>
            <a:off x="457200" y="6245225"/>
            <a:ext cx="2128838" cy="471488"/>
          </a:xfrm>
        </p:spPr>
        <p:txBody>
          <a:bodyPr rtlCol="0"/>
          <a:lstStyle>
            <a:lvl1pPr eaLnBrk="0" fontAlgn="base" hangingPunct="0">
              <a:spcBef>
                <a:spcPct val="0"/>
              </a:spcBef>
              <a:spcAft>
                <a:spcPct val="0"/>
              </a:spcAft>
              <a:defRPr>
                <a:solidFill>
                  <a:prstClr val="black">
                    <a:tint val="75000"/>
                  </a:prstClr>
                </a:solidFill>
                <a:latin typeface="Arial" panose="020B0604020202020204" pitchFamily="34" charset="0"/>
                <a:ea typeface="+mn-ea"/>
              </a:defRPr>
            </a:lvl1pPr>
          </a:lstStyle>
          <a:p>
            <a:pPr>
              <a:defRPr/>
            </a:pPr>
            <a:endParaRPr lang="en-GB"/>
          </a:p>
        </p:txBody>
      </p:sp>
      <p:sp>
        <p:nvSpPr>
          <p:cNvPr id="6" name="Footer Placeholder 5">
            <a:extLst>
              <a:ext uri="{FF2B5EF4-FFF2-40B4-BE49-F238E27FC236}">
                <a16:creationId xmlns:a16="http://schemas.microsoft.com/office/drawing/2014/main" id="{81440D7E-D279-6DB0-6020-366039504048}"/>
              </a:ext>
            </a:extLst>
          </p:cNvPr>
          <p:cNvSpPr>
            <a:spLocks noGrp="1"/>
          </p:cNvSpPr>
          <p:nvPr>
            <p:ph type="ftr" idx="11"/>
          </p:nvPr>
        </p:nvSpPr>
        <p:spPr>
          <a:xfrm>
            <a:off x="3124200" y="6245225"/>
            <a:ext cx="2890838" cy="471488"/>
          </a:xfrm>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a:extLst>
              <a:ext uri="{FF2B5EF4-FFF2-40B4-BE49-F238E27FC236}">
                <a16:creationId xmlns:a16="http://schemas.microsoft.com/office/drawing/2014/main" id="{23BC8553-2B19-7CBF-8739-9BE7487CEB16}"/>
              </a:ext>
            </a:extLst>
          </p:cNvPr>
          <p:cNvSpPr>
            <a:spLocks noGrp="1"/>
          </p:cNvSpPr>
          <p:nvPr>
            <p:ph type="sldNum" idx="12"/>
          </p:nvPr>
        </p:nvSpPr>
        <p:spPr>
          <a:xfrm>
            <a:off x="6553200" y="6245225"/>
            <a:ext cx="2128838" cy="471488"/>
          </a:xfrm>
        </p:spPr>
        <p:txBody>
          <a:bodyPr/>
          <a:lstStyle>
            <a:lvl1pPr eaLnBrk="0" hangingPunct="0">
              <a:defRPr>
                <a:latin typeface="Arial" panose="020B0604020202020204" pitchFamily="34" charset="0"/>
              </a:defRPr>
            </a:lvl1pPr>
          </a:lstStyle>
          <a:p>
            <a:fld id="{89CAF05E-11DF-A449-A8B1-02FB7DDA174A}" type="slidenum">
              <a:rPr lang="en-GB" altLang="en-US"/>
              <a:pPr/>
              <a:t>‹#›</a:t>
            </a:fld>
            <a:endParaRPr lang="en-GB" altLang="en-US"/>
          </a:p>
        </p:txBody>
      </p:sp>
    </p:spTree>
    <p:extLst>
      <p:ext uri="{BB962C8B-B14F-4D97-AF65-F5344CB8AC3E}">
        <p14:creationId xmlns:p14="http://schemas.microsoft.com/office/powerpoint/2010/main" val="2756325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738099-83AC-750B-7FB2-57B1DDC218D7}"/>
              </a:ext>
            </a:extLst>
          </p:cNvPr>
          <p:cNvSpPr>
            <a:spLocks noGrp="1"/>
          </p:cNvSpPr>
          <p:nvPr>
            <p:ph type="dt" sz="half" idx="10"/>
          </p:nvPr>
        </p:nvSpPr>
        <p:spPr/>
        <p:txBody>
          <a:bodyPr/>
          <a:lstStyle>
            <a:lvl1pPr>
              <a:defRPr/>
            </a:lvl1pPr>
          </a:lstStyle>
          <a:p>
            <a:pPr>
              <a:defRPr/>
            </a:pPr>
            <a:endParaRPr lang="en-GB"/>
          </a:p>
        </p:txBody>
      </p:sp>
      <p:sp>
        <p:nvSpPr>
          <p:cNvPr id="5" name="Footer Placeholder 4">
            <a:extLst>
              <a:ext uri="{FF2B5EF4-FFF2-40B4-BE49-F238E27FC236}">
                <a16:creationId xmlns:a16="http://schemas.microsoft.com/office/drawing/2014/main" id="{EA42A4E4-DEDC-BEBB-C157-4FCF820BD7FF}"/>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05D0319A-C5E1-C28B-CC41-5550E5865D1D}"/>
              </a:ext>
            </a:extLst>
          </p:cNvPr>
          <p:cNvSpPr>
            <a:spLocks noGrp="1"/>
          </p:cNvSpPr>
          <p:nvPr>
            <p:ph type="sldNum" sz="quarter" idx="12"/>
          </p:nvPr>
        </p:nvSpPr>
        <p:spPr/>
        <p:txBody>
          <a:bodyPr/>
          <a:lstStyle>
            <a:lvl1pPr>
              <a:defRPr/>
            </a:lvl1pPr>
          </a:lstStyle>
          <a:p>
            <a:fld id="{8ABC2E83-B4B0-5947-BCA6-B7833D1BCD04}" type="slidenum">
              <a:rPr lang="en-GB" altLang="en-US"/>
              <a:pPr/>
              <a:t>‹#›</a:t>
            </a:fld>
            <a:endParaRPr lang="en-GB" altLang="en-US"/>
          </a:p>
        </p:txBody>
      </p:sp>
    </p:spTree>
    <p:extLst>
      <p:ext uri="{BB962C8B-B14F-4D97-AF65-F5344CB8AC3E}">
        <p14:creationId xmlns:p14="http://schemas.microsoft.com/office/powerpoint/2010/main" val="19541874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3AF81F24-BB15-F083-A811-773EA141D4A0}"/>
              </a:ext>
            </a:extLst>
          </p:cNvPr>
          <p:cNvSpPr>
            <a:spLocks noGrp="1"/>
          </p:cNvSpPr>
          <p:nvPr>
            <p:ph type="dt" sz="half" idx="10"/>
          </p:nvPr>
        </p:nvSpPr>
        <p:spPr/>
        <p:txBody>
          <a:bodyPr/>
          <a:lstStyle>
            <a:lvl1pPr>
              <a:defRPr/>
            </a:lvl1pPr>
          </a:lstStyle>
          <a:p>
            <a:pPr>
              <a:defRPr/>
            </a:pPr>
            <a:endParaRPr lang="en-GB"/>
          </a:p>
        </p:txBody>
      </p:sp>
      <p:sp>
        <p:nvSpPr>
          <p:cNvPr id="6" name="Footer Placeholder 4">
            <a:extLst>
              <a:ext uri="{FF2B5EF4-FFF2-40B4-BE49-F238E27FC236}">
                <a16:creationId xmlns:a16="http://schemas.microsoft.com/office/drawing/2014/main" id="{0CFBEF0C-2F60-EE0E-9CB1-3F4A66D20BA6}"/>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AC82D416-BFDF-5D5D-DD28-1D7FBECCE660}"/>
              </a:ext>
            </a:extLst>
          </p:cNvPr>
          <p:cNvSpPr>
            <a:spLocks noGrp="1"/>
          </p:cNvSpPr>
          <p:nvPr>
            <p:ph type="sldNum" sz="quarter" idx="12"/>
          </p:nvPr>
        </p:nvSpPr>
        <p:spPr/>
        <p:txBody>
          <a:bodyPr/>
          <a:lstStyle>
            <a:lvl1pPr>
              <a:defRPr/>
            </a:lvl1pPr>
          </a:lstStyle>
          <a:p>
            <a:fld id="{3771883F-6619-DF49-B8AC-A5BAECD7D790}" type="slidenum">
              <a:rPr lang="en-GB" altLang="en-US"/>
              <a:pPr/>
              <a:t>‹#›</a:t>
            </a:fld>
            <a:endParaRPr lang="en-GB" altLang="en-US"/>
          </a:p>
        </p:txBody>
      </p:sp>
    </p:spTree>
    <p:extLst>
      <p:ext uri="{BB962C8B-B14F-4D97-AF65-F5344CB8AC3E}">
        <p14:creationId xmlns:p14="http://schemas.microsoft.com/office/powerpoint/2010/main" val="19762980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E2ACE93E-6526-D4E7-E759-0110510FB395}"/>
              </a:ext>
            </a:extLst>
          </p:cNvPr>
          <p:cNvSpPr>
            <a:spLocks noGrp="1"/>
          </p:cNvSpPr>
          <p:nvPr>
            <p:ph type="dt" sz="half" idx="10"/>
          </p:nvPr>
        </p:nvSpPr>
        <p:spPr/>
        <p:txBody>
          <a:bodyPr/>
          <a:lstStyle>
            <a:lvl1pPr>
              <a:defRPr/>
            </a:lvl1pPr>
          </a:lstStyle>
          <a:p>
            <a:pPr>
              <a:defRPr/>
            </a:pPr>
            <a:endParaRPr lang="en-GB"/>
          </a:p>
        </p:txBody>
      </p:sp>
      <p:sp>
        <p:nvSpPr>
          <p:cNvPr id="8" name="Footer Placeholder 4">
            <a:extLst>
              <a:ext uri="{FF2B5EF4-FFF2-40B4-BE49-F238E27FC236}">
                <a16:creationId xmlns:a16="http://schemas.microsoft.com/office/drawing/2014/main" id="{7EFB8CBB-3F34-F081-E97E-5C4DFAF59E81}"/>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880A3D4E-838A-DDC0-1A41-8403589A1560}"/>
              </a:ext>
            </a:extLst>
          </p:cNvPr>
          <p:cNvSpPr>
            <a:spLocks noGrp="1"/>
          </p:cNvSpPr>
          <p:nvPr>
            <p:ph type="sldNum" sz="quarter" idx="12"/>
          </p:nvPr>
        </p:nvSpPr>
        <p:spPr/>
        <p:txBody>
          <a:bodyPr/>
          <a:lstStyle>
            <a:lvl1pPr>
              <a:defRPr/>
            </a:lvl1pPr>
          </a:lstStyle>
          <a:p>
            <a:fld id="{EC8C8298-99EA-0748-A611-36F1350AF948}" type="slidenum">
              <a:rPr lang="en-GB" altLang="en-US"/>
              <a:pPr/>
              <a:t>‹#›</a:t>
            </a:fld>
            <a:endParaRPr lang="en-GB" altLang="en-US"/>
          </a:p>
        </p:txBody>
      </p:sp>
    </p:spTree>
    <p:extLst>
      <p:ext uri="{BB962C8B-B14F-4D97-AF65-F5344CB8AC3E}">
        <p14:creationId xmlns:p14="http://schemas.microsoft.com/office/powerpoint/2010/main" val="30365129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ACA8AD18-4038-01CE-EAFB-C29F2408625D}"/>
              </a:ext>
            </a:extLst>
          </p:cNvPr>
          <p:cNvSpPr>
            <a:spLocks noGrp="1"/>
          </p:cNvSpPr>
          <p:nvPr>
            <p:ph type="dt" sz="half" idx="10"/>
          </p:nvPr>
        </p:nvSpPr>
        <p:spPr/>
        <p:txBody>
          <a:bodyPr/>
          <a:lstStyle>
            <a:lvl1pPr>
              <a:defRPr/>
            </a:lvl1pPr>
          </a:lstStyle>
          <a:p>
            <a:pPr>
              <a:defRPr/>
            </a:pPr>
            <a:endParaRPr lang="en-GB"/>
          </a:p>
        </p:txBody>
      </p:sp>
      <p:sp>
        <p:nvSpPr>
          <p:cNvPr id="4" name="Footer Placeholder 4">
            <a:extLst>
              <a:ext uri="{FF2B5EF4-FFF2-40B4-BE49-F238E27FC236}">
                <a16:creationId xmlns:a16="http://schemas.microsoft.com/office/drawing/2014/main" id="{719E755B-0612-20B5-ECF0-A8A2E1BAEAE1}"/>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C4BD4DA2-A0DB-5281-88B6-92C0E787E4C1}"/>
              </a:ext>
            </a:extLst>
          </p:cNvPr>
          <p:cNvSpPr>
            <a:spLocks noGrp="1"/>
          </p:cNvSpPr>
          <p:nvPr>
            <p:ph type="sldNum" sz="quarter" idx="12"/>
          </p:nvPr>
        </p:nvSpPr>
        <p:spPr/>
        <p:txBody>
          <a:bodyPr/>
          <a:lstStyle>
            <a:lvl1pPr>
              <a:defRPr/>
            </a:lvl1pPr>
          </a:lstStyle>
          <a:p>
            <a:fld id="{0AEE2CDB-9008-5B47-985C-18A360BB1128}" type="slidenum">
              <a:rPr lang="en-GB" altLang="en-US"/>
              <a:pPr/>
              <a:t>‹#›</a:t>
            </a:fld>
            <a:endParaRPr lang="en-GB" altLang="en-US"/>
          </a:p>
        </p:txBody>
      </p:sp>
    </p:spTree>
    <p:extLst>
      <p:ext uri="{BB962C8B-B14F-4D97-AF65-F5344CB8AC3E}">
        <p14:creationId xmlns:p14="http://schemas.microsoft.com/office/powerpoint/2010/main" val="12598150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A972F0C-8556-E981-5237-FEF7C91E90B6}"/>
              </a:ext>
            </a:extLst>
          </p:cNvPr>
          <p:cNvSpPr>
            <a:spLocks noGrp="1"/>
          </p:cNvSpPr>
          <p:nvPr>
            <p:ph type="dt" sz="half" idx="10"/>
          </p:nvPr>
        </p:nvSpPr>
        <p:spPr/>
        <p:txBody>
          <a:bodyPr/>
          <a:lstStyle>
            <a:lvl1pPr>
              <a:defRPr/>
            </a:lvl1pPr>
          </a:lstStyle>
          <a:p>
            <a:pPr>
              <a:defRPr/>
            </a:pPr>
            <a:endParaRPr lang="en-GB"/>
          </a:p>
        </p:txBody>
      </p:sp>
      <p:sp>
        <p:nvSpPr>
          <p:cNvPr id="3" name="Footer Placeholder 4">
            <a:extLst>
              <a:ext uri="{FF2B5EF4-FFF2-40B4-BE49-F238E27FC236}">
                <a16:creationId xmlns:a16="http://schemas.microsoft.com/office/drawing/2014/main" id="{26CF7DC6-A7A7-54D5-D8C1-E22C7D9B7F36}"/>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CB1001D0-CBB2-2BF8-34D2-51AB83099797}"/>
              </a:ext>
            </a:extLst>
          </p:cNvPr>
          <p:cNvSpPr>
            <a:spLocks noGrp="1"/>
          </p:cNvSpPr>
          <p:nvPr>
            <p:ph type="sldNum" sz="quarter" idx="12"/>
          </p:nvPr>
        </p:nvSpPr>
        <p:spPr/>
        <p:txBody>
          <a:bodyPr/>
          <a:lstStyle>
            <a:lvl1pPr>
              <a:defRPr/>
            </a:lvl1pPr>
          </a:lstStyle>
          <a:p>
            <a:fld id="{C54888EA-4293-A647-A670-06889AEE1AB1}" type="slidenum">
              <a:rPr lang="en-GB" altLang="en-US"/>
              <a:pPr/>
              <a:t>‹#›</a:t>
            </a:fld>
            <a:endParaRPr lang="en-GB" altLang="en-US"/>
          </a:p>
        </p:txBody>
      </p:sp>
    </p:spTree>
    <p:extLst>
      <p:ext uri="{BB962C8B-B14F-4D97-AF65-F5344CB8AC3E}">
        <p14:creationId xmlns:p14="http://schemas.microsoft.com/office/powerpoint/2010/main" val="3625763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E2D697B-7AC7-F83E-7FA7-923D0224ADC5}"/>
              </a:ext>
            </a:extLst>
          </p:cNvPr>
          <p:cNvSpPr>
            <a:spLocks noGrp="1"/>
          </p:cNvSpPr>
          <p:nvPr>
            <p:ph type="dt" sz="half" idx="10"/>
          </p:nvPr>
        </p:nvSpPr>
        <p:spPr/>
        <p:txBody>
          <a:bodyPr/>
          <a:lstStyle>
            <a:lvl1pPr>
              <a:defRPr/>
            </a:lvl1pPr>
          </a:lstStyle>
          <a:p>
            <a:pPr>
              <a:defRPr/>
            </a:pPr>
            <a:endParaRPr lang="en-GB"/>
          </a:p>
        </p:txBody>
      </p:sp>
      <p:sp>
        <p:nvSpPr>
          <p:cNvPr id="5" name="Footer Placeholder 4">
            <a:extLst>
              <a:ext uri="{FF2B5EF4-FFF2-40B4-BE49-F238E27FC236}">
                <a16:creationId xmlns:a16="http://schemas.microsoft.com/office/drawing/2014/main" id="{36D05DB8-69ED-FAF0-C8B8-7DE5DBFCD558}"/>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AACB7155-4011-E2F6-CFA9-7153E071F5DC}"/>
              </a:ext>
            </a:extLst>
          </p:cNvPr>
          <p:cNvSpPr>
            <a:spLocks noGrp="1"/>
          </p:cNvSpPr>
          <p:nvPr>
            <p:ph type="sldNum" sz="quarter" idx="12"/>
          </p:nvPr>
        </p:nvSpPr>
        <p:spPr/>
        <p:txBody>
          <a:bodyPr/>
          <a:lstStyle>
            <a:lvl1pPr>
              <a:defRPr/>
            </a:lvl1pPr>
          </a:lstStyle>
          <a:p>
            <a:fld id="{3918CB62-A2EF-1C4A-A12D-CB71C329AC25}" type="slidenum">
              <a:rPr lang="en-GB" altLang="en-US"/>
              <a:pPr/>
              <a:t>‹#›</a:t>
            </a:fld>
            <a:endParaRPr lang="en-GB" altLang="en-US"/>
          </a:p>
        </p:txBody>
      </p:sp>
    </p:spTree>
    <p:extLst>
      <p:ext uri="{BB962C8B-B14F-4D97-AF65-F5344CB8AC3E}">
        <p14:creationId xmlns:p14="http://schemas.microsoft.com/office/powerpoint/2010/main" val="42517819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634A8C9-5107-BF15-BCA0-EB9C9F55E8E0}"/>
              </a:ext>
            </a:extLst>
          </p:cNvPr>
          <p:cNvSpPr>
            <a:spLocks noGrp="1"/>
          </p:cNvSpPr>
          <p:nvPr>
            <p:ph type="dt" sz="half" idx="10"/>
          </p:nvPr>
        </p:nvSpPr>
        <p:spPr/>
        <p:txBody>
          <a:bodyPr/>
          <a:lstStyle>
            <a:lvl1pPr>
              <a:defRPr/>
            </a:lvl1pPr>
          </a:lstStyle>
          <a:p>
            <a:pPr>
              <a:defRPr/>
            </a:pPr>
            <a:endParaRPr lang="en-GB"/>
          </a:p>
        </p:txBody>
      </p:sp>
      <p:sp>
        <p:nvSpPr>
          <p:cNvPr id="6" name="Footer Placeholder 4">
            <a:extLst>
              <a:ext uri="{FF2B5EF4-FFF2-40B4-BE49-F238E27FC236}">
                <a16:creationId xmlns:a16="http://schemas.microsoft.com/office/drawing/2014/main" id="{6202B60A-8682-ED06-FDE6-B5B23298CE4A}"/>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02D3F5E7-5DCE-F79F-68BA-73E69768B0CB}"/>
              </a:ext>
            </a:extLst>
          </p:cNvPr>
          <p:cNvSpPr>
            <a:spLocks noGrp="1"/>
          </p:cNvSpPr>
          <p:nvPr>
            <p:ph type="sldNum" sz="quarter" idx="12"/>
          </p:nvPr>
        </p:nvSpPr>
        <p:spPr/>
        <p:txBody>
          <a:bodyPr/>
          <a:lstStyle>
            <a:lvl1pPr>
              <a:defRPr/>
            </a:lvl1pPr>
          </a:lstStyle>
          <a:p>
            <a:fld id="{DD754BA1-5078-AD4E-9244-57BEE8FA0B95}" type="slidenum">
              <a:rPr lang="en-GB" altLang="en-US"/>
              <a:pPr/>
              <a:t>‹#›</a:t>
            </a:fld>
            <a:endParaRPr lang="en-GB" altLang="en-US"/>
          </a:p>
        </p:txBody>
      </p:sp>
    </p:spTree>
    <p:extLst>
      <p:ext uri="{BB962C8B-B14F-4D97-AF65-F5344CB8AC3E}">
        <p14:creationId xmlns:p14="http://schemas.microsoft.com/office/powerpoint/2010/main" val="40710426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7C1EAE8-A1E7-6D99-3A47-57595FFAA37F}"/>
              </a:ext>
            </a:extLst>
          </p:cNvPr>
          <p:cNvSpPr>
            <a:spLocks noGrp="1"/>
          </p:cNvSpPr>
          <p:nvPr>
            <p:ph type="dt" sz="half" idx="10"/>
          </p:nvPr>
        </p:nvSpPr>
        <p:spPr/>
        <p:txBody>
          <a:bodyPr/>
          <a:lstStyle>
            <a:lvl1pPr>
              <a:defRPr/>
            </a:lvl1pPr>
          </a:lstStyle>
          <a:p>
            <a:pPr>
              <a:defRPr/>
            </a:pPr>
            <a:endParaRPr lang="en-GB"/>
          </a:p>
        </p:txBody>
      </p:sp>
      <p:sp>
        <p:nvSpPr>
          <p:cNvPr id="6" name="Footer Placeholder 4">
            <a:extLst>
              <a:ext uri="{FF2B5EF4-FFF2-40B4-BE49-F238E27FC236}">
                <a16:creationId xmlns:a16="http://schemas.microsoft.com/office/drawing/2014/main" id="{F49A87C5-9066-8862-2773-7E46EEA943B5}"/>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A1D1B093-4684-2796-9F18-8DBCF235ED90}"/>
              </a:ext>
            </a:extLst>
          </p:cNvPr>
          <p:cNvSpPr>
            <a:spLocks noGrp="1"/>
          </p:cNvSpPr>
          <p:nvPr>
            <p:ph type="sldNum" sz="quarter" idx="12"/>
          </p:nvPr>
        </p:nvSpPr>
        <p:spPr/>
        <p:txBody>
          <a:bodyPr/>
          <a:lstStyle>
            <a:lvl1pPr>
              <a:defRPr/>
            </a:lvl1pPr>
          </a:lstStyle>
          <a:p>
            <a:fld id="{C4077527-C19C-B849-9530-E5306722AAB6}" type="slidenum">
              <a:rPr lang="en-GB" altLang="en-US"/>
              <a:pPr/>
              <a:t>‹#›</a:t>
            </a:fld>
            <a:endParaRPr lang="en-GB" altLang="en-US"/>
          </a:p>
        </p:txBody>
      </p:sp>
    </p:spTree>
    <p:extLst>
      <p:ext uri="{BB962C8B-B14F-4D97-AF65-F5344CB8AC3E}">
        <p14:creationId xmlns:p14="http://schemas.microsoft.com/office/powerpoint/2010/main" val="17396195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517FCA8-7401-785B-B55F-506CC7E6E5EC}"/>
              </a:ext>
            </a:extLst>
          </p:cNvPr>
          <p:cNvSpPr>
            <a:spLocks noGrp="1"/>
          </p:cNvSpPr>
          <p:nvPr>
            <p:ph type="dt" sz="half" idx="10"/>
          </p:nvPr>
        </p:nvSpPr>
        <p:spPr/>
        <p:txBody>
          <a:bodyPr/>
          <a:lstStyle>
            <a:lvl1pPr>
              <a:defRPr/>
            </a:lvl1pPr>
          </a:lstStyle>
          <a:p>
            <a:pPr>
              <a:defRPr/>
            </a:pPr>
            <a:endParaRPr lang="en-GB"/>
          </a:p>
        </p:txBody>
      </p:sp>
      <p:sp>
        <p:nvSpPr>
          <p:cNvPr id="5" name="Footer Placeholder 4">
            <a:extLst>
              <a:ext uri="{FF2B5EF4-FFF2-40B4-BE49-F238E27FC236}">
                <a16:creationId xmlns:a16="http://schemas.microsoft.com/office/drawing/2014/main" id="{3FAB9BB3-AC01-B2EC-3FDE-D88C1E8FC69B}"/>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F2ADC499-1D16-B6DC-B3A1-DB68ADF4176F}"/>
              </a:ext>
            </a:extLst>
          </p:cNvPr>
          <p:cNvSpPr>
            <a:spLocks noGrp="1"/>
          </p:cNvSpPr>
          <p:nvPr>
            <p:ph type="sldNum" sz="quarter" idx="12"/>
          </p:nvPr>
        </p:nvSpPr>
        <p:spPr/>
        <p:txBody>
          <a:bodyPr/>
          <a:lstStyle>
            <a:lvl1pPr>
              <a:defRPr/>
            </a:lvl1pPr>
          </a:lstStyle>
          <a:p>
            <a:fld id="{ABFE00A0-8E6D-4D48-A7B0-05532B4F70E5}" type="slidenum">
              <a:rPr lang="en-GB" altLang="en-US"/>
              <a:pPr/>
              <a:t>‹#›</a:t>
            </a:fld>
            <a:endParaRPr lang="en-GB" altLang="en-US"/>
          </a:p>
        </p:txBody>
      </p:sp>
    </p:spTree>
    <p:extLst>
      <p:ext uri="{BB962C8B-B14F-4D97-AF65-F5344CB8AC3E}">
        <p14:creationId xmlns:p14="http://schemas.microsoft.com/office/powerpoint/2010/main" val="11871286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56AF458-8D9C-DE80-7E26-6E4338F4C7E9}"/>
              </a:ext>
            </a:extLst>
          </p:cNvPr>
          <p:cNvSpPr>
            <a:spLocks noGrp="1"/>
          </p:cNvSpPr>
          <p:nvPr>
            <p:ph type="dt" sz="half" idx="10"/>
          </p:nvPr>
        </p:nvSpPr>
        <p:spPr/>
        <p:txBody>
          <a:bodyPr/>
          <a:lstStyle>
            <a:lvl1pPr>
              <a:defRPr/>
            </a:lvl1pPr>
          </a:lstStyle>
          <a:p>
            <a:pPr>
              <a:defRPr/>
            </a:pPr>
            <a:endParaRPr lang="en-GB"/>
          </a:p>
        </p:txBody>
      </p:sp>
      <p:sp>
        <p:nvSpPr>
          <p:cNvPr id="5" name="Footer Placeholder 4">
            <a:extLst>
              <a:ext uri="{FF2B5EF4-FFF2-40B4-BE49-F238E27FC236}">
                <a16:creationId xmlns:a16="http://schemas.microsoft.com/office/drawing/2014/main" id="{57A092C0-FDDB-ED1F-7DB4-5EF3F4F46825}"/>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1CD8DD11-6BA1-9152-E714-AF6FF94EB97D}"/>
              </a:ext>
            </a:extLst>
          </p:cNvPr>
          <p:cNvSpPr>
            <a:spLocks noGrp="1"/>
          </p:cNvSpPr>
          <p:nvPr>
            <p:ph type="sldNum" sz="quarter" idx="12"/>
          </p:nvPr>
        </p:nvSpPr>
        <p:spPr/>
        <p:txBody>
          <a:bodyPr/>
          <a:lstStyle>
            <a:lvl1pPr>
              <a:defRPr/>
            </a:lvl1pPr>
          </a:lstStyle>
          <a:p>
            <a:fld id="{3C96F024-AA63-5F4B-A931-5621CA70A43D}" type="slidenum">
              <a:rPr lang="en-GB" altLang="en-US"/>
              <a:pPr/>
              <a:t>‹#›</a:t>
            </a:fld>
            <a:endParaRPr lang="en-GB" altLang="en-US"/>
          </a:p>
        </p:txBody>
      </p:sp>
    </p:spTree>
    <p:extLst>
      <p:ext uri="{BB962C8B-B14F-4D97-AF65-F5344CB8AC3E}">
        <p14:creationId xmlns:p14="http://schemas.microsoft.com/office/powerpoint/2010/main" val="20608044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AA938D27-0FA5-7F77-39AB-DDC4071DDBAA}"/>
              </a:ext>
            </a:extLst>
          </p:cNvPr>
          <p:cNvSpPr>
            <a:spLocks noGrp="1"/>
          </p:cNvSpPr>
          <p:nvPr>
            <p:ph type="dt" sz="half" idx="10"/>
          </p:nvPr>
        </p:nvSpPr>
        <p:spPr/>
        <p:txBody>
          <a:bodyPr/>
          <a:lstStyle>
            <a:lvl1pPr eaLnBrk="0" hangingPunct="0">
              <a:defRPr>
                <a:latin typeface="Arial" panose="020B0604020202020204" pitchFamily="34" charset="0"/>
              </a:defRPr>
            </a:lvl1pPr>
          </a:lstStyle>
          <a:p>
            <a:fld id="{FCAB3303-6F27-B244-B083-A6D296020B18}"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6B71D9C2-E930-8197-45A9-48DFEB90AB79}"/>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a:extLst>
              <a:ext uri="{FF2B5EF4-FFF2-40B4-BE49-F238E27FC236}">
                <a16:creationId xmlns:a16="http://schemas.microsoft.com/office/drawing/2014/main" id="{D9D9A8F7-C70E-7B12-B6E9-B51B65008B05}"/>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C7B1775F-A8B8-5249-A5A9-9CB33B22B5F2}" type="slidenum">
              <a:rPr lang="en-GB" altLang="en-US"/>
              <a:pPr/>
              <a:t>‹#›</a:t>
            </a:fld>
            <a:endParaRPr lang="en-GB" altLang="en-US"/>
          </a:p>
        </p:txBody>
      </p:sp>
    </p:spTree>
    <p:extLst>
      <p:ext uri="{BB962C8B-B14F-4D97-AF65-F5344CB8AC3E}">
        <p14:creationId xmlns:p14="http://schemas.microsoft.com/office/powerpoint/2010/main" val="13148140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7563207-6EA5-7A6E-C566-069E8C28F24D}"/>
              </a:ext>
            </a:extLst>
          </p:cNvPr>
          <p:cNvSpPr>
            <a:spLocks noGrp="1"/>
          </p:cNvSpPr>
          <p:nvPr>
            <p:ph type="dt" sz="half" idx="10"/>
          </p:nvPr>
        </p:nvSpPr>
        <p:spPr/>
        <p:txBody>
          <a:bodyPr/>
          <a:lstStyle>
            <a:lvl1pPr eaLnBrk="0" hangingPunct="0">
              <a:defRPr>
                <a:latin typeface="Arial" panose="020B0604020202020204" pitchFamily="34" charset="0"/>
              </a:defRPr>
            </a:lvl1pPr>
          </a:lstStyle>
          <a:p>
            <a:fld id="{A949EEE2-CDA0-4840-B1DF-F72A987DBD12}"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3A0CB6DF-EDD2-20B6-740F-89E2924F0547}"/>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a:extLst>
              <a:ext uri="{FF2B5EF4-FFF2-40B4-BE49-F238E27FC236}">
                <a16:creationId xmlns:a16="http://schemas.microsoft.com/office/drawing/2014/main" id="{3CACB0D1-9623-8306-D454-B844C424802F}"/>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E4476B6B-E02D-3B4D-A0F7-684E73D2AE26}" type="slidenum">
              <a:rPr lang="en-GB" altLang="en-US"/>
              <a:pPr/>
              <a:t>‹#›</a:t>
            </a:fld>
            <a:endParaRPr lang="en-GB" altLang="en-US"/>
          </a:p>
        </p:txBody>
      </p:sp>
    </p:spTree>
    <p:extLst>
      <p:ext uri="{BB962C8B-B14F-4D97-AF65-F5344CB8AC3E}">
        <p14:creationId xmlns:p14="http://schemas.microsoft.com/office/powerpoint/2010/main" val="17582979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0FDAA1-80BB-B8E3-E9CF-9DAC0A78FD66}"/>
              </a:ext>
            </a:extLst>
          </p:cNvPr>
          <p:cNvSpPr>
            <a:spLocks noGrp="1"/>
          </p:cNvSpPr>
          <p:nvPr>
            <p:ph type="dt" sz="half" idx="10"/>
          </p:nvPr>
        </p:nvSpPr>
        <p:spPr/>
        <p:txBody>
          <a:bodyPr/>
          <a:lstStyle>
            <a:lvl1pPr eaLnBrk="0" hangingPunct="0">
              <a:defRPr>
                <a:latin typeface="Arial" panose="020B0604020202020204" pitchFamily="34" charset="0"/>
              </a:defRPr>
            </a:lvl1pPr>
          </a:lstStyle>
          <a:p>
            <a:fld id="{8578908C-83F2-2C46-B953-C5F2455C6E68}"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ECCD2E37-45D6-6131-7000-9A565E3ED47B}"/>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a:extLst>
              <a:ext uri="{FF2B5EF4-FFF2-40B4-BE49-F238E27FC236}">
                <a16:creationId xmlns:a16="http://schemas.microsoft.com/office/drawing/2014/main" id="{2C1AC7DA-941B-1F1C-FAA6-D1A1A3697167}"/>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47BABC85-E2E1-CB40-850E-DC75280D33BB}" type="slidenum">
              <a:rPr lang="en-GB" altLang="en-US"/>
              <a:pPr/>
              <a:t>‹#›</a:t>
            </a:fld>
            <a:endParaRPr lang="en-GB" altLang="en-US"/>
          </a:p>
        </p:txBody>
      </p:sp>
    </p:spTree>
    <p:extLst>
      <p:ext uri="{BB962C8B-B14F-4D97-AF65-F5344CB8AC3E}">
        <p14:creationId xmlns:p14="http://schemas.microsoft.com/office/powerpoint/2010/main" val="41189555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F05B256-580B-577D-E5A5-45421FEDAC1B}"/>
              </a:ext>
            </a:extLst>
          </p:cNvPr>
          <p:cNvSpPr>
            <a:spLocks noGrp="1"/>
          </p:cNvSpPr>
          <p:nvPr>
            <p:ph type="dt" sz="half" idx="10"/>
          </p:nvPr>
        </p:nvSpPr>
        <p:spPr/>
        <p:txBody>
          <a:bodyPr/>
          <a:lstStyle>
            <a:lvl1pPr eaLnBrk="0" hangingPunct="0">
              <a:defRPr>
                <a:latin typeface="Arial" panose="020B0604020202020204" pitchFamily="34" charset="0"/>
              </a:defRPr>
            </a:lvl1pPr>
          </a:lstStyle>
          <a:p>
            <a:fld id="{3FFC331F-5C86-9641-BE70-126DF98DFADE}" type="datetimeFigureOut">
              <a:rPr lang="en-GB" altLang="en-US"/>
              <a:pPr/>
              <a:t>07/08/2024</a:t>
            </a:fld>
            <a:endParaRPr lang="en-GB" altLang="en-US"/>
          </a:p>
        </p:txBody>
      </p:sp>
      <p:sp>
        <p:nvSpPr>
          <p:cNvPr id="6" name="Footer Placeholder 5">
            <a:extLst>
              <a:ext uri="{FF2B5EF4-FFF2-40B4-BE49-F238E27FC236}">
                <a16:creationId xmlns:a16="http://schemas.microsoft.com/office/drawing/2014/main" id="{5331B08E-0D4A-814E-0BBC-8C73F82CCD99}"/>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a:extLst>
              <a:ext uri="{FF2B5EF4-FFF2-40B4-BE49-F238E27FC236}">
                <a16:creationId xmlns:a16="http://schemas.microsoft.com/office/drawing/2014/main" id="{6E34D542-7B63-FE95-4655-C16057993DC8}"/>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27C5F33E-204E-2D40-89EE-ABF09144FCE5}" type="slidenum">
              <a:rPr lang="en-GB" altLang="en-US"/>
              <a:pPr/>
              <a:t>‹#›</a:t>
            </a:fld>
            <a:endParaRPr lang="en-GB" altLang="en-US"/>
          </a:p>
        </p:txBody>
      </p:sp>
    </p:spTree>
    <p:extLst>
      <p:ext uri="{BB962C8B-B14F-4D97-AF65-F5344CB8AC3E}">
        <p14:creationId xmlns:p14="http://schemas.microsoft.com/office/powerpoint/2010/main" val="29407986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BD598925-CD2E-7784-F9EA-ABBDDF38054D}"/>
              </a:ext>
            </a:extLst>
          </p:cNvPr>
          <p:cNvSpPr>
            <a:spLocks noGrp="1"/>
          </p:cNvSpPr>
          <p:nvPr>
            <p:ph type="dt" sz="half" idx="10"/>
          </p:nvPr>
        </p:nvSpPr>
        <p:spPr/>
        <p:txBody>
          <a:bodyPr/>
          <a:lstStyle>
            <a:lvl1pPr eaLnBrk="0" hangingPunct="0">
              <a:defRPr>
                <a:latin typeface="Arial" panose="020B0604020202020204" pitchFamily="34" charset="0"/>
              </a:defRPr>
            </a:lvl1pPr>
          </a:lstStyle>
          <a:p>
            <a:fld id="{D48BE597-2BB6-D94D-B58E-0D60D611D2F4}" type="datetimeFigureOut">
              <a:rPr lang="en-GB" altLang="en-US"/>
              <a:pPr/>
              <a:t>07/08/2024</a:t>
            </a:fld>
            <a:endParaRPr lang="en-GB" altLang="en-US"/>
          </a:p>
        </p:txBody>
      </p:sp>
      <p:sp>
        <p:nvSpPr>
          <p:cNvPr id="8" name="Footer Placeholder 7">
            <a:extLst>
              <a:ext uri="{FF2B5EF4-FFF2-40B4-BE49-F238E27FC236}">
                <a16:creationId xmlns:a16="http://schemas.microsoft.com/office/drawing/2014/main" id="{E519FD0C-DDD6-C8E9-13ED-DF4AE311F846}"/>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9" name="Slide Number Placeholder 8">
            <a:extLst>
              <a:ext uri="{FF2B5EF4-FFF2-40B4-BE49-F238E27FC236}">
                <a16:creationId xmlns:a16="http://schemas.microsoft.com/office/drawing/2014/main" id="{CD8E8FBC-60A2-C842-D695-849F02D824CE}"/>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CA74A4C5-DEE5-9F4D-9EBB-E228C9D3E1C2}" type="slidenum">
              <a:rPr lang="en-GB" altLang="en-US"/>
              <a:pPr/>
              <a:t>‹#›</a:t>
            </a:fld>
            <a:endParaRPr lang="en-GB" altLang="en-US"/>
          </a:p>
        </p:txBody>
      </p:sp>
    </p:spTree>
    <p:extLst>
      <p:ext uri="{BB962C8B-B14F-4D97-AF65-F5344CB8AC3E}">
        <p14:creationId xmlns:p14="http://schemas.microsoft.com/office/powerpoint/2010/main" val="686836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A84B4418-2928-6C35-C460-79339A15D04E}"/>
              </a:ext>
            </a:extLst>
          </p:cNvPr>
          <p:cNvSpPr>
            <a:spLocks noGrp="1"/>
          </p:cNvSpPr>
          <p:nvPr>
            <p:ph type="dt" sz="half" idx="10"/>
          </p:nvPr>
        </p:nvSpPr>
        <p:spPr/>
        <p:txBody>
          <a:bodyPr/>
          <a:lstStyle>
            <a:lvl1pPr eaLnBrk="0" hangingPunct="0">
              <a:defRPr>
                <a:latin typeface="Arial" panose="020B0604020202020204" pitchFamily="34" charset="0"/>
              </a:defRPr>
            </a:lvl1pPr>
          </a:lstStyle>
          <a:p>
            <a:fld id="{D657486F-A1BF-9641-AD2D-EF240541858C}" type="datetimeFigureOut">
              <a:rPr lang="en-GB" altLang="en-US"/>
              <a:pPr/>
              <a:t>07/08/2024</a:t>
            </a:fld>
            <a:endParaRPr lang="en-GB" altLang="en-US"/>
          </a:p>
        </p:txBody>
      </p:sp>
      <p:sp>
        <p:nvSpPr>
          <p:cNvPr id="4" name="Footer Placeholder 3">
            <a:extLst>
              <a:ext uri="{FF2B5EF4-FFF2-40B4-BE49-F238E27FC236}">
                <a16:creationId xmlns:a16="http://schemas.microsoft.com/office/drawing/2014/main" id="{FA9202EF-B66B-E4FC-A287-A79F9FFF59F1}"/>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5" name="Slide Number Placeholder 4">
            <a:extLst>
              <a:ext uri="{FF2B5EF4-FFF2-40B4-BE49-F238E27FC236}">
                <a16:creationId xmlns:a16="http://schemas.microsoft.com/office/drawing/2014/main" id="{AC7ED528-F99A-1BEE-4898-B9A14044E66A}"/>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7545332A-4BC6-F24A-AF1C-F8B97F21342F}" type="slidenum">
              <a:rPr lang="en-GB" altLang="en-US"/>
              <a:pPr/>
              <a:t>‹#›</a:t>
            </a:fld>
            <a:endParaRPr lang="en-GB" altLang="en-US"/>
          </a:p>
        </p:txBody>
      </p:sp>
    </p:spTree>
    <p:extLst>
      <p:ext uri="{BB962C8B-B14F-4D97-AF65-F5344CB8AC3E}">
        <p14:creationId xmlns:p14="http://schemas.microsoft.com/office/powerpoint/2010/main" val="1968166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E5B4D2-631C-5FB9-D7CC-04FB33998BEB}"/>
              </a:ext>
            </a:extLst>
          </p:cNvPr>
          <p:cNvSpPr>
            <a:spLocks noGrp="1"/>
          </p:cNvSpPr>
          <p:nvPr>
            <p:ph type="dt" sz="half" idx="10"/>
          </p:nvPr>
        </p:nvSpPr>
        <p:spPr/>
        <p:txBody>
          <a:bodyPr/>
          <a:lstStyle>
            <a:lvl1pPr>
              <a:defRPr/>
            </a:lvl1pPr>
          </a:lstStyle>
          <a:p>
            <a:pPr>
              <a:defRPr/>
            </a:pPr>
            <a:endParaRPr lang="en-GB"/>
          </a:p>
        </p:txBody>
      </p:sp>
      <p:sp>
        <p:nvSpPr>
          <p:cNvPr id="5" name="Footer Placeholder 4">
            <a:extLst>
              <a:ext uri="{FF2B5EF4-FFF2-40B4-BE49-F238E27FC236}">
                <a16:creationId xmlns:a16="http://schemas.microsoft.com/office/drawing/2014/main" id="{46F4AA00-063A-8A12-8E3E-AA368C521141}"/>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1AFB1D2-86C0-0CFF-CA10-2A2FCC05984F}"/>
              </a:ext>
            </a:extLst>
          </p:cNvPr>
          <p:cNvSpPr>
            <a:spLocks noGrp="1"/>
          </p:cNvSpPr>
          <p:nvPr>
            <p:ph type="sldNum" sz="quarter" idx="12"/>
          </p:nvPr>
        </p:nvSpPr>
        <p:spPr/>
        <p:txBody>
          <a:bodyPr/>
          <a:lstStyle>
            <a:lvl1pPr>
              <a:defRPr/>
            </a:lvl1pPr>
          </a:lstStyle>
          <a:p>
            <a:fld id="{4D9AA233-E7C3-EE49-9E4E-1C20A97B9E40}" type="slidenum">
              <a:rPr lang="en-GB" altLang="en-US"/>
              <a:pPr/>
              <a:t>‹#›</a:t>
            </a:fld>
            <a:endParaRPr lang="en-GB" altLang="en-US"/>
          </a:p>
        </p:txBody>
      </p:sp>
    </p:spTree>
    <p:extLst>
      <p:ext uri="{BB962C8B-B14F-4D97-AF65-F5344CB8AC3E}">
        <p14:creationId xmlns:p14="http://schemas.microsoft.com/office/powerpoint/2010/main" val="11604726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89B48F-49F2-ABD3-4426-7A96E010F5AD}"/>
              </a:ext>
            </a:extLst>
          </p:cNvPr>
          <p:cNvSpPr>
            <a:spLocks noGrp="1"/>
          </p:cNvSpPr>
          <p:nvPr>
            <p:ph type="dt" sz="half" idx="10"/>
          </p:nvPr>
        </p:nvSpPr>
        <p:spPr/>
        <p:txBody>
          <a:bodyPr/>
          <a:lstStyle>
            <a:lvl1pPr eaLnBrk="0" hangingPunct="0">
              <a:defRPr>
                <a:latin typeface="Arial" panose="020B0604020202020204" pitchFamily="34" charset="0"/>
              </a:defRPr>
            </a:lvl1pPr>
          </a:lstStyle>
          <a:p>
            <a:fld id="{802C5B87-57A1-E046-AF4B-E713351E7901}" type="datetimeFigureOut">
              <a:rPr lang="en-GB" altLang="en-US"/>
              <a:pPr/>
              <a:t>07/08/2024</a:t>
            </a:fld>
            <a:endParaRPr lang="en-GB" altLang="en-US"/>
          </a:p>
        </p:txBody>
      </p:sp>
      <p:sp>
        <p:nvSpPr>
          <p:cNvPr id="3" name="Footer Placeholder 2">
            <a:extLst>
              <a:ext uri="{FF2B5EF4-FFF2-40B4-BE49-F238E27FC236}">
                <a16:creationId xmlns:a16="http://schemas.microsoft.com/office/drawing/2014/main" id="{A09C50A7-DC59-2791-B880-19E05788C716}"/>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4" name="Slide Number Placeholder 3">
            <a:extLst>
              <a:ext uri="{FF2B5EF4-FFF2-40B4-BE49-F238E27FC236}">
                <a16:creationId xmlns:a16="http://schemas.microsoft.com/office/drawing/2014/main" id="{173F7694-144D-7DCC-5E69-78A3A331185C}"/>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6EDAFA46-A9F3-714A-9F45-93CED871CC1A}" type="slidenum">
              <a:rPr lang="en-GB" altLang="en-US"/>
              <a:pPr/>
              <a:t>‹#›</a:t>
            </a:fld>
            <a:endParaRPr lang="en-GB" altLang="en-US"/>
          </a:p>
        </p:txBody>
      </p:sp>
    </p:spTree>
    <p:extLst>
      <p:ext uri="{BB962C8B-B14F-4D97-AF65-F5344CB8AC3E}">
        <p14:creationId xmlns:p14="http://schemas.microsoft.com/office/powerpoint/2010/main" val="26247405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9ECB90-68A1-E258-8180-1D1EDC690C90}"/>
              </a:ext>
            </a:extLst>
          </p:cNvPr>
          <p:cNvSpPr>
            <a:spLocks noGrp="1"/>
          </p:cNvSpPr>
          <p:nvPr>
            <p:ph type="dt" sz="half" idx="10"/>
          </p:nvPr>
        </p:nvSpPr>
        <p:spPr/>
        <p:txBody>
          <a:bodyPr/>
          <a:lstStyle>
            <a:lvl1pPr eaLnBrk="0" hangingPunct="0">
              <a:defRPr>
                <a:latin typeface="Arial" panose="020B0604020202020204" pitchFamily="34" charset="0"/>
              </a:defRPr>
            </a:lvl1pPr>
          </a:lstStyle>
          <a:p>
            <a:fld id="{E6684F8D-4EAE-0345-BC7E-B8028502751E}" type="datetimeFigureOut">
              <a:rPr lang="en-GB" altLang="en-US"/>
              <a:pPr/>
              <a:t>07/08/2024</a:t>
            </a:fld>
            <a:endParaRPr lang="en-GB" altLang="en-US"/>
          </a:p>
        </p:txBody>
      </p:sp>
      <p:sp>
        <p:nvSpPr>
          <p:cNvPr id="6" name="Footer Placeholder 5">
            <a:extLst>
              <a:ext uri="{FF2B5EF4-FFF2-40B4-BE49-F238E27FC236}">
                <a16:creationId xmlns:a16="http://schemas.microsoft.com/office/drawing/2014/main" id="{3B04128E-0506-E833-EA87-BB6F3538F925}"/>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a:extLst>
              <a:ext uri="{FF2B5EF4-FFF2-40B4-BE49-F238E27FC236}">
                <a16:creationId xmlns:a16="http://schemas.microsoft.com/office/drawing/2014/main" id="{6116B3E7-7377-FE9F-CA1E-3C085EB15F0B}"/>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D1100268-D390-CD4B-B5A0-88B9AC59DB73}" type="slidenum">
              <a:rPr lang="en-GB" altLang="en-US"/>
              <a:pPr/>
              <a:t>‹#›</a:t>
            </a:fld>
            <a:endParaRPr lang="en-GB" altLang="en-US"/>
          </a:p>
        </p:txBody>
      </p:sp>
    </p:spTree>
    <p:extLst>
      <p:ext uri="{BB962C8B-B14F-4D97-AF65-F5344CB8AC3E}">
        <p14:creationId xmlns:p14="http://schemas.microsoft.com/office/powerpoint/2010/main" val="39467406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87CB06-7846-1218-4DF2-4F7C780B4466}"/>
              </a:ext>
            </a:extLst>
          </p:cNvPr>
          <p:cNvSpPr>
            <a:spLocks noGrp="1"/>
          </p:cNvSpPr>
          <p:nvPr>
            <p:ph type="dt" sz="half" idx="10"/>
          </p:nvPr>
        </p:nvSpPr>
        <p:spPr/>
        <p:txBody>
          <a:bodyPr/>
          <a:lstStyle>
            <a:lvl1pPr eaLnBrk="0" hangingPunct="0">
              <a:defRPr>
                <a:latin typeface="Arial" panose="020B0604020202020204" pitchFamily="34" charset="0"/>
              </a:defRPr>
            </a:lvl1pPr>
          </a:lstStyle>
          <a:p>
            <a:fld id="{138A98E7-BC08-924F-B0EB-E2386236796F}" type="datetimeFigureOut">
              <a:rPr lang="en-GB" altLang="en-US"/>
              <a:pPr/>
              <a:t>07/08/2024</a:t>
            </a:fld>
            <a:endParaRPr lang="en-GB" altLang="en-US"/>
          </a:p>
        </p:txBody>
      </p:sp>
      <p:sp>
        <p:nvSpPr>
          <p:cNvPr id="6" name="Footer Placeholder 5">
            <a:extLst>
              <a:ext uri="{FF2B5EF4-FFF2-40B4-BE49-F238E27FC236}">
                <a16:creationId xmlns:a16="http://schemas.microsoft.com/office/drawing/2014/main" id="{F4DD5093-C571-9361-2B0E-7D271CF9CE1F}"/>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a:extLst>
              <a:ext uri="{FF2B5EF4-FFF2-40B4-BE49-F238E27FC236}">
                <a16:creationId xmlns:a16="http://schemas.microsoft.com/office/drawing/2014/main" id="{DD323420-61FE-1D6A-86F6-954E0F0D9688}"/>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EAA84A32-06E4-B346-A174-813587F1CC53}" type="slidenum">
              <a:rPr lang="en-GB" altLang="en-US"/>
              <a:pPr/>
              <a:t>‹#›</a:t>
            </a:fld>
            <a:endParaRPr lang="en-GB" altLang="en-US"/>
          </a:p>
        </p:txBody>
      </p:sp>
    </p:spTree>
    <p:extLst>
      <p:ext uri="{BB962C8B-B14F-4D97-AF65-F5344CB8AC3E}">
        <p14:creationId xmlns:p14="http://schemas.microsoft.com/office/powerpoint/2010/main" val="24591635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EB1E971-A52E-DE73-BA81-9C978C0824E2}"/>
              </a:ext>
            </a:extLst>
          </p:cNvPr>
          <p:cNvSpPr>
            <a:spLocks noGrp="1"/>
          </p:cNvSpPr>
          <p:nvPr>
            <p:ph type="dt" sz="half" idx="10"/>
          </p:nvPr>
        </p:nvSpPr>
        <p:spPr/>
        <p:txBody>
          <a:bodyPr/>
          <a:lstStyle>
            <a:lvl1pPr eaLnBrk="0" hangingPunct="0">
              <a:defRPr>
                <a:latin typeface="Arial" panose="020B0604020202020204" pitchFamily="34" charset="0"/>
              </a:defRPr>
            </a:lvl1pPr>
          </a:lstStyle>
          <a:p>
            <a:fld id="{C3946384-DA33-0047-9173-58424BCEE823}"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214CD18B-139F-DF35-8EE6-23ED75E010CF}"/>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a:extLst>
              <a:ext uri="{FF2B5EF4-FFF2-40B4-BE49-F238E27FC236}">
                <a16:creationId xmlns:a16="http://schemas.microsoft.com/office/drawing/2014/main" id="{ACFE6306-D20A-7F53-87A7-2250E7357C37}"/>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FE852987-D922-6C49-8F90-302A0DA9CD8F}" type="slidenum">
              <a:rPr lang="en-GB" altLang="en-US"/>
              <a:pPr/>
              <a:t>‹#›</a:t>
            </a:fld>
            <a:endParaRPr lang="en-GB" altLang="en-US"/>
          </a:p>
        </p:txBody>
      </p:sp>
    </p:spTree>
    <p:extLst>
      <p:ext uri="{BB962C8B-B14F-4D97-AF65-F5344CB8AC3E}">
        <p14:creationId xmlns:p14="http://schemas.microsoft.com/office/powerpoint/2010/main" val="20882197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3AE3123-5559-921D-D1D4-4468449FD75D}"/>
              </a:ext>
            </a:extLst>
          </p:cNvPr>
          <p:cNvSpPr>
            <a:spLocks noGrp="1"/>
          </p:cNvSpPr>
          <p:nvPr>
            <p:ph type="dt" sz="half" idx="10"/>
          </p:nvPr>
        </p:nvSpPr>
        <p:spPr/>
        <p:txBody>
          <a:bodyPr/>
          <a:lstStyle>
            <a:lvl1pPr eaLnBrk="0" hangingPunct="0">
              <a:defRPr>
                <a:latin typeface="Arial" panose="020B0604020202020204" pitchFamily="34" charset="0"/>
              </a:defRPr>
            </a:lvl1pPr>
          </a:lstStyle>
          <a:p>
            <a:fld id="{3531B6C4-3843-C147-A904-4F1A767DF1B8}"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774074B2-2A9B-0A9E-347E-93DA3A8DC155}"/>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a:extLst>
              <a:ext uri="{FF2B5EF4-FFF2-40B4-BE49-F238E27FC236}">
                <a16:creationId xmlns:a16="http://schemas.microsoft.com/office/drawing/2014/main" id="{558FE5A4-4A70-368E-0C56-C4EDF1026082}"/>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60996564-6D9C-344F-8777-EDC6D7198817}" type="slidenum">
              <a:rPr lang="en-GB" altLang="en-US"/>
              <a:pPr/>
              <a:t>‹#›</a:t>
            </a:fld>
            <a:endParaRPr lang="en-GB" altLang="en-US"/>
          </a:p>
        </p:txBody>
      </p:sp>
    </p:spTree>
    <p:extLst>
      <p:ext uri="{BB962C8B-B14F-4D97-AF65-F5344CB8AC3E}">
        <p14:creationId xmlns:p14="http://schemas.microsoft.com/office/powerpoint/2010/main" val="9985604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42"/>
            <a:ext cx="8224838" cy="1138237"/>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312006-79F7-3156-9209-C1C8F235D51D}"/>
              </a:ext>
            </a:extLst>
          </p:cNvPr>
          <p:cNvSpPr>
            <a:spLocks noGrp="1"/>
          </p:cNvSpPr>
          <p:nvPr>
            <p:ph type="dt" idx="10"/>
          </p:nvPr>
        </p:nvSpPr>
        <p:spPr>
          <a:xfrm>
            <a:off x="457200" y="6245225"/>
            <a:ext cx="2128838" cy="471488"/>
          </a:xfrm>
        </p:spPr>
        <p:txBody>
          <a:bodyPr rtlCol="0"/>
          <a:lstStyle>
            <a:lvl1pPr eaLnBrk="0" fontAlgn="base" hangingPunct="0">
              <a:spcBef>
                <a:spcPct val="0"/>
              </a:spcBef>
              <a:spcAft>
                <a:spcPct val="0"/>
              </a:spcAft>
              <a:defRPr>
                <a:solidFill>
                  <a:prstClr val="black">
                    <a:tint val="75000"/>
                  </a:prstClr>
                </a:solidFill>
                <a:latin typeface="Arial" panose="020B0604020202020204" pitchFamily="34" charset="0"/>
                <a:ea typeface="+mn-ea"/>
              </a:defRPr>
            </a:lvl1pPr>
          </a:lstStyle>
          <a:p>
            <a:pPr>
              <a:defRPr/>
            </a:pPr>
            <a:endParaRPr lang="en-GB"/>
          </a:p>
        </p:txBody>
      </p:sp>
      <p:sp>
        <p:nvSpPr>
          <p:cNvPr id="4" name="Footer Placeholder 3">
            <a:extLst>
              <a:ext uri="{FF2B5EF4-FFF2-40B4-BE49-F238E27FC236}">
                <a16:creationId xmlns:a16="http://schemas.microsoft.com/office/drawing/2014/main" id="{BC5E11DC-584D-3B62-44D6-1D99D7A42CF7}"/>
              </a:ext>
            </a:extLst>
          </p:cNvPr>
          <p:cNvSpPr>
            <a:spLocks noGrp="1"/>
          </p:cNvSpPr>
          <p:nvPr>
            <p:ph type="ftr" idx="11"/>
          </p:nvPr>
        </p:nvSpPr>
        <p:spPr>
          <a:xfrm>
            <a:off x="3124200" y="6245225"/>
            <a:ext cx="2890838" cy="471488"/>
          </a:xfrm>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5" name="Slide Number Placeholder 4">
            <a:extLst>
              <a:ext uri="{FF2B5EF4-FFF2-40B4-BE49-F238E27FC236}">
                <a16:creationId xmlns:a16="http://schemas.microsoft.com/office/drawing/2014/main" id="{4DB967BD-5D78-96D6-4AD6-888FA41E6916}"/>
              </a:ext>
            </a:extLst>
          </p:cNvPr>
          <p:cNvSpPr>
            <a:spLocks noGrp="1"/>
          </p:cNvSpPr>
          <p:nvPr>
            <p:ph type="sldNum" idx="12"/>
          </p:nvPr>
        </p:nvSpPr>
        <p:spPr>
          <a:xfrm>
            <a:off x="6553200" y="6245225"/>
            <a:ext cx="2128838" cy="471488"/>
          </a:xfrm>
        </p:spPr>
        <p:txBody>
          <a:bodyPr/>
          <a:lstStyle>
            <a:lvl1pPr eaLnBrk="0" hangingPunct="0">
              <a:defRPr>
                <a:latin typeface="Arial" panose="020B0604020202020204" pitchFamily="34" charset="0"/>
              </a:defRPr>
            </a:lvl1pPr>
          </a:lstStyle>
          <a:p>
            <a:fld id="{165AB426-D2FA-A848-8BEB-0E802648B731}" type="slidenum">
              <a:rPr lang="en-GB" altLang="en-US"/>
              <a:pPr/>
              <a:t>‹#›</a:t>
            </a:fld>
            <a:endParaRPr lang="en-GB" altLang="en-US"/>
          </a:p>
        </p:txBody>
      </p:sp>
    </p:spTree>
    <p:extLst>
      <p:ext uri="{BB962C8B-B14F-4D97-AF65-F5344CB8AC3E}">
        <p14:creationId xmlns:p14="http://schemas.microsoft.com/office/powerpoint/2010/main" val="17905023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42"/>
            <a:ext cx="8224838" cy="1138237"/>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2" y="1600200"/>
            <a:ext cx="4035425"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5025" y="1600200"/>
            <a:ext cx="4037013"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24D2361-31DA-DDE7-23B3-2C3CD57DECDB}"/>
              </a:ext>
            </a:extLst>
          </p:cNvPr>
          <p:cNvSpPr>
            <a:spLocks noGrp="1"/>
          </p:cNvSpPr>
          <p:nvPr>
            <p:ph type="dt" idx="10"/>
          </p:nvPr>
        </p:nvSpPr>
        <p:spPr>
          <a:xfrm>
            <a:off x="457200" y="6245225"/>
            <a:ext cx="2128838" cy="471488"/>
          </a:xfrm>
        </p:spPr>
        <p:txBody>
          <a:bodyPr rtlCol="0"/>
          <a:lstStyle>
            <a:lvl1pPr eaLnBrk="0" fontAlgn="base" hangingPunct="0">
              <a:spcBef>
                <a:spcPct val="0"/>
              </a:spcBef>
              <a:spcAft>
                <a:spcPct val="0"/>
              </a:spcAft>
              <a:defRPr>
                <a:solidFill>
                  <a:prstClr val="black">
                    <a:tint val="75000"/>
                  </a:prstClr>
                </a:solidFill>
                <a:latin typeface="Arial" panose="020B0604020202020204" pitchFamily="34" charset="0"/>
                <a:ea typeface="+mn-ea"/>
              </a:defRPr>
            </a:lvl1pPr>
          </a:lstStyle>
          <a:p>
            <a:pPr>
              <a:defRPr/>
            </a:pPr>
            <a:endParaRPr lang="en-GB"/>
          </a:p>
        </p:txBody>
      </p:sp>
      <p:sp>
        <p:nvSpPr>
          <p:cNvPr id="6" name="Footer Placeholder 5">
            <a:extLst>
              <a:ext uri="{FF2B5EF4-FFF2-40B4-BE49-F238E27FC236}">
                <a16:creationId xmlns:a16="http://schemas.microsoft.com/office/drawing/2014/main" id="{1B746246-5022-BB40-50BA-A8F973CCEF11}"/>
              </a:ext>
            </a:extLst>
          </p:cNvPr>
          <p:cNvSpPr>
            <a:spLocks noGrp="1"/>
          </p:cNvSpPr>
          <p:nvPr>
            <p:ph type="ftr" idx="11"/>
          </p:nvPr>
        </p:nvSpPr>
        <p:spPr>
          <a:xfrm>
            <a:off x="3124200" y="6245225"/>
            <a:ext cx="2890838" cy="471488"/>
          </a:xfrm>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a:extLst>
              <a:ext uri="{FF2B5EF4-FFF2-40B4-BE49-F238E27FC236}">
                <a16:creationId xmlns:a16="http://schemas.microsoft.com/office/drawing/2014/main" id="{232FDB07-A00C-70F7-95D4-95BC33AC1710}"/>
              </a:ext>
            </a:extLst>
          </p:cNvPr>
          <p:cNvSpPr>
            <a:spLocks noGrp="1"/>
          </p:cNvSpPr>
          <p:nvPr>
            <p:ph type="sldNum" idx="12"/>
          </p:nvPr>
        </p:nvSpPr>
        <p:spPr>
          <a:xfrm>
            <a:off x="6553200" y="6245225"/>
            <a:ext cx="2128838" cy="471488"/>
          </a:xfrm>
        </p:spPr>
        <p:txBody>
          <a:bodyPr/>
          <a:lstStyle>
            <a:lvl1pPr eaLnBrk="0" hangingPunct="0">
              <a:defRPr>
                <a:latin typeface="Arial" panose="020B0604020202020204" pitchFamily="34" charset="0"/>
              </a:defRPr>
            </a:lvl1pPr>
          </a:lstStyle>
          <a:p>
            <a:fld id="{4C9E09D6-5B46-DA4D-A83D-0F202D4BA931}" type="slidenum">
              <a:rPr lang="en-GB" altLang="en-US"/>
              <a:pPr/>
              <a:t>‹#›</a:t>
            </a:fld>
            <a:endParaRPr lang="en-GB" altLang="en-US"/>
          </a:p>
        </p:txBody>
      </p:sp>
    </p:spTree>
    <p:extLst>
      <p:ext uri="{BB962C8B-B14F-4D97-AF65-F5344CB8AC3E}">
        <p14:creationId xmlns:p14="http://schemas.microsoft.com/office/powerpoint/2010/main" val="9881670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4A1C4C3E-2790-6307-7280-F389D1567406}"/>
              </a:ext>
            </a:extLst>
          </p:cNvPr>
          <p:cNvSpPr>
            <a:spLocks noGrp="1"/>
          </p:cNvSpPr>
          <p:nvPr>
            <p:ph type="dt" sz="half" idx="10"/>
          </p:nvPr>
        </p:nvSpPr>
        <p:spPr/>
        <p:txBody>
          <a:bodyPr/>
          <a:lstStyle>
            <a:lvl1pPr defTabSz="449263" eaLnBrk="0" hangingPunct="0">
              <a:defRPr>
                <a:latin typeface="Arial" panose="020B0604020202020204" pitchFamily="34" charset="0"/>
              </a:defRPr>
            </a:lvl1pPr>
          </a:lstStyle>
          <a:p>
            <a:fld id="{20329A72-1F28-FA4A-96B8-99F307066D7E}"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17594687-C0BD-A778-9758-518E95AF16D4}"/>
              </a:ext>
            </a:extLst>
          </p:cNvPr>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endParaRPr lang="en-GB"/>
          </a:p>
        </p:txBody>
      </p:sp>
      <p:sp>
        <p:nvSpPr>
          <p:cNvPr id="6" name="Slide Number Placeholder 5">
            <a:extLst>
              <a:ext uri="{FF2B5EF4-FFF2-40B4-BE49-F238E27FC236}">
                <a16:creationId xmlns:a16="http://schemas.microsoft.com/office/drawing/2014/main" id="{1B05BC96-3B0A-3201-1406-30717F5AA5E6}"/>
              </a:ext>
            </a:extLst>
          </p:cNvPr>
          <p:cNvSpPr>
            <a:spLocks noGrp="1"/>
          </p:cNvSpPr>
          <p:nvPr>
            <p:ph type="sldNum" sz="quarter" idx="12"/>
          </p:nvPr>
        </p:nvSpPr>
        <p:spPr/>
        <p:txBody>
          <a:bodyPr/>
          <a:lstStyle>
            <a:lvl1pPr defTabSz="449263" eaLnBrk="0" hangingPunct="0">
              <a:defRPr>
                <a:latin typeface="Arial" panose="020B0604020202020204" pitchFamily="34" charset="0"/>
              </a:defRPr>
            </a:lvl1pPr>
          </a:lstStyle>
          <a:p>
            <a:fld id="{EA1CDD58-9F04-A946-B072-9A41705A9505}" type="slidenum">
              <a:rPr lang="en-GB" altLang="en-US"/>
              <a:pPr/>
              <a:t>‹#›</a:t>
            </a:fld>
            <a:endParaRPr lang="en-GB" altLang="en-US"/>
          </a:p>
        </p:txBody>
      </p:sp>
    </p:spTree>
    <p:extLst>
      <p:ext uri="{BB962C8B-B14F-4D97-AF65-F5344CB8AC3E}">
        <p14:creationId xmlns:p14="http://schemas.microsoft.com/office/powerpoint/2010/main" val="27951728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E78A999-5321-000C-269C-8DD1CFB45106}"/>
              </a:ext>
            </a:extLst>
          </p:cNvPr>
          <p:cNvSpPr>
            <a:spLocks noGrp="1"/>
          </p:cNvSpPr>
          <p:nvPr>
            <p:ph type="dt" sz="half" idx="10"/>
          </p:nvPr>
        </p:nvSpPr>
        <p:spPr/>
        <p:txBody>
          <a:bodyPr/>
          <a:lstStyle>
            <a:lvl1pPr defTabSz="449263" eaLnBrk="0" hangingPunct="0">
              <a:defRPr>
                <a:latin typeface="Arial" panose="020B0604020202020204" pitchFamily="34" charset="0"/>
              </a:defRPr>
            </a:lvl1pPr>
          </a:lstStyle>
          <a:p>
            <a:fld id="{19A99779-3796-CC47-B05E-4A035149DA56}"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1705E842-C317-9C90-E432-665215160865}"/>
              </a:ext>
            </a:extLst>
          </p:cNvPr>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endParaRPr lang="en-GB"/>
          </a:p>
        </p:txBody>
      </p:sp>
      <p:sp>
        <p:nvSpPr>
          <p:cNvPr id="6" name="Slide Number Placeholder 5">
            <a:extLst>
              <a:ext uri="{FF2B5EF4-FFF2-40B4-BE49-F238E27FC236}">
                <a16:creationId xmlns:a16="http://schemas.microsoft.com/office/drawing/2014/main" id="{D28408B1-A086-C10C-5505-522C677A3AB9}"/>
              </a:ext>
            </a:extLst>
          </p:cNvPr>
          <p:cNvSpPr>
            <a:spLocks noGrp="1"/>
          </p:cNvSpPr>
          <p:nvPr>
            <p:ph type="sldNum" sz="quarter" idx="12"/>
          </p:nvPr>
        </p:nvSpPr>
        <p:spPr/>
        <p:txBody>
          <a:bodyPr/>
          <a:lstStyle>
            <a:lvl1pPr defTabSz="449263" eaLnBrk="0" hangingPunct="0">
              <a:defRPr>
                <a:latin typeface="Arial" panose="020B0604020202020204" pitchFamily="34" charset="0"/>
              </a:defRPr>
            </a:lvl1pPr>
          </a:lstStyle>
          <a:p>
            <a:fld id="{C1CA8A81-BA85-A645-BF50-5A6603391937}" type="slidenum">
              <a:rPr lang="en-GB" altLang="en-US"/>
              <a:pPr/>
              <a:t>‹#›</a:t>
            </a:fld>
            <a:endParaRPr lang="en-GB" altLang="en-US"/>
          </a:p>
        </p:txBody>
      </p:sp>
    </p:spTree>
    <p:extLst>
      <p:ext uri="{BB962C8B-B14F-4D97-AF65-F5344CB8AC3E}">
        <p14:creationId xmlns:p14="http://schemas.microsoft.com/office/powerpoint/2010/main" val="21121734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114945-22DF-186A-1F4C-4D5C8CB9AECC}"/>
              </a:ext>
            </a:extLst>
          </p:cNvPr>
          <p:cNvSpPr>
            <a:spLocks noGrp="1"/>
          </p:cNvSpPr>
          <p:nvPr>
            <p:ph type="dt" sz="half" idx="10"/>
          </p:nvPr>
        </p:nvSpPr>
        <p:spPr/>
        <p:txBody>
          <a:bodyPr/>
          <a:lstStyle>
            <a:lvl1pPr defTabSz="449263" eaLnBrk="0" hangingPunct="0">
              <a:defRPr>
                <a:latin typeface="Arial" panose="020B0604020202020204" pitchFamily="34" charset="0"/>
              </a:defRPr>
            </a:lvl1pPr>
          </a:lstStyle>
          <a:p>
            <a:fld id="{0369CC8A-0B20-BB4C-B2A5-101677DC8740}"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70B67C09-488E-E6DE-B94F-AD0008526AA2}"/>
              </a:ext>
            </a:extLst>
          </p:cNvPr>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endParaRPr lang="en-GB"/>
          </a:p>
        </p:txBody>
      </p:sp>
      <p:sp>
        <p:nvSpPr>
          <p:cNvPr id="6" name="Slide Number Placeholder 5">
            <a:extLst>
              <a:ext uri="{FF2B5EF4-FFF2-40B4-BE49-F238E27FC236}">
                <a16:creationId xmlns:a16="http://schemas.microsoft.com/office/drawing/2014/main" id="{D5D0EE2E-BAEB-0280-AA5C-65C1602ADA17}"/>
              </a:ext>
            </a:extLst>
          </p:cNvPr>
          <p:cNvSpPr>
            <a:spLocks noGrp="1"/>
          </p:cNvSpPr>
          <p:nvPr>
            <p:ph type="sldNum" sz="quarter" idx="12"/>
          </p:nvPr>
        </p:nvSpPr>
        <p:spPr/>
        <p:txBody>
          <a:bodyPr/>
          <a:lstStyle>
            <a:lvl1pPr defTabSz="449263" eaLnBrk="0" hangingPunct="0">
              <a:defRPr>
                <a:latin typeface="Arial" panose="020B0604020202020204" pitchFamily="34" charset="0"/>
              </a:defRPr>
            </a:lvl1pPr>
          </a:lstStyle>
          <a:p>
            <a:fld id="{D27558C6-7603-524A-8341-9A23FCA69160}" type="slidenum">
              <a:rPr lang="en-GB" altLang="en-US"/>
              <a:pPr/>
              <a:t>‹#›</a:t>
            </a:fld>
            <a:endParaRPr lang="en-GB" altLang="en-US"/>
          </a:p>
        </p:txBody>
      </p:sp>
    </p:spTree>
    <p:extLst>
      <p:ext uri="{BB962C8B-B14F-4D97-AF65-F5344CB8AC3E}">
        <p14:creationId xmlns:p14="http://schemas.microsoft.com/office/powerpoint/2010/main" val="1380563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B1F779CA-700D-CB1A-8912-E4F8D02352E9}"/>
              </a:ext>
            </a:extLst>
          </p:cNvPr>
          <p:cNvSpPr>
            <a:spLocks noGrp="1"/>
          </p:cNvSpPr>
          <p:nvPr>
            <p:ph type="dt" sz="half" idx="10"/>
          </p:nvPr>
        </p:nvSpPr>
        <p:spPr/>
        <p:txBody>
          <a:bodyPr/>
          <a:lstStyle>
            <a:lvl1pPr>
              <a:defRPr/>
            </a:lvl1pPr>
          </a:lstStyle>
          <a:p>
            <a:pPr>
              <a:defRPr/>
            </a:pPr>
            <a:endParaRPr lang="en-GB"/>
          </a:p>
        </p:txBody>
      </p:sp>
      <p:sp>
        <p:nvSpPr>
          <p:cNvPr id="6" name="Footer Placeholder 4">
            <a:extLst>
              <a:ext uri="{FF2B5EF4-FFF2-40B4-BE49-F238E27FC236}">
                <a16:creationId xmlns:a16="http://schemas.microsoft.com/office/drawing/2014/main" id="{04907BDA-7556-34BF-F9D7-F0F309A91B95}"/>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EF45D9CE-BB91-6928-E537-C68936CEA40E}"/>
              </a:ext>
            </a:extLst>
          </p:cNvPr>
          <p:cNvSpPr>
            <a:spLocks noGrp="1"/>
          </p:cNvSpPr>
          <p:nvPr>
            <p:ph type="sldNum" sz="quarter" idx="12"/>
          </p:nvPr>
        </p:nvSpPr>
        <p:spPr/>
        <p:txBody>
          <a:bodyPr/>
          <a:lstStyle>
            <a:lvl1pPr>
              <a:defRPr/>
            </a:lvl1pPr>
          </a:lstStyle>
          <a:p>
            <a:fld id="{E81E4109-5378-A240-9F01-76C047F1DA15}" type="slidenum">
              <a:rPr lang="en-GB" altLang="en-US"/>
              <a:pPr/>
              <a:t>‹#›</a:t>
            </a:fld>
            <a:endParaRPr lang="en-GB" altLang="en-US"/>
          </a:p>
        </p:txBody>
      </p:sp>
    </p:spTree>
    <p:extLst>
      <p:ext uri="{BB962C8B-B14F-4D97-AF65-F5344CB8AC3E}">
        <p14:creationId xmlns:p14="http://schemas.microsoft.com/office/powerpoint/2010/main" val="35266877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5018F837-E5EC-C55B-1FE8-2B46B2034CB8}"/>
              </a:ext>
            </a:extLst>
          </p:cNvPr>
          <p:cNvSpPr>
            <a:spLocks noGrp="1"/>
          </p:cNvSpPr>
          <p:nvPr>
            <p:ph type="dt" sz="half" idx="10"/>
          </p:nvPr>
        </p:nvSpPr>
        <p:spPr/>
        <p:txBody>
          <a:bodyPr/>
          <a:lstStyle>
            <a:lvl1pPr defTabSz="449263" eaLnBrk="0" hangingPunct="0">
              <a:defRPr>
                <a:latin typeface="Arial" panose="020B0604020202020204" pitchFamily="34" charset="0"/>
              </a:defRPr>
            </a:lvl1pPr>
          </a:lstStyle>
          <a:p>
            <a:fld id="{36E3B48B-A270-6B47-84EB-DBFA60EB26E4}" type="datetimeFigureOut">
              <a:rPr lang="en-GB" altLang="en-US"/>
              <a:pPr/>
              <a:t>07/08/2024</a:t>
            </a:fld>
            <a:endParaRPr lang="en-GB" altLang="en-US"/>
          </a:p>
        </p:txBody>
      </p:sp>
      <p:sp>
        <p:nvSpPr>
          <p:cNvPr id="6" name="Footer Placeholder 5">
            <a:extLst>
              <a:ext uri="{FF2B5EF4-FFF2-40B4-BE49-F238E27FC236}">
                <a16:creationId xmlns:a16="http://schemas.microsoft.com/office/drawing/2014/main" id="{C95FB08F-0983-EE23-F30F-35929B7E55CA}"/>
              </a:ext>
            </a:extLst>
          </p:cNvPr>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endParaRPr lang="en-GB"/>
          </a:p>
        </p:txBody>
      </p:sp>
      <p:sp>
        <p:nvSpPr>
          <p:cNvPr id="7" name="Slide Number Placeholder 6">
            <a:extLst>
              <a:ext uri="{FF2B5EF4-FFF2-40B4-BE49-F238E27FC236}">
                <a16:creationId xmlns:a16="http://schemas.microsoft.com/office/drawing/2014/main" id="{9D1504E9-085F-0C6F-D531-2257D55C9B41}"/>
              </a:ext>
            </a:extLst>
          </p:cNvPr>
          <p:cNvSpPr>
            <a:spLocks noGrp="1"/>
          </p:cNvSpPr>
          <p:nvPr>
            <p:ph type="sldNum" sz="quarter" idx="12"/>
          </p:nvPr>
        </p:nvSpPr>
        <p:spPr/>
        <p:txBody>
          <a:bodyPr/>
          <a:lstStyle>
            <a:lvl1pPr defTabSz="449263" eaLnBrk="0" hangingPunct="0">
              <a:defRPr>
                <a:latin typeface="Arial" panose="020B0604020202020204" pitchFamily="34" charset="0"/>
              </a:defRPr>
            </a:lvl1pPr>
          </a:lstStyle>
          <a:p>
            <a:fld id="{720C8AAF-612A-B549-A802-182E54688A1A}" type="slidenum">
              <a:rPr lang="en-GB" altLang="en-US"/>
              <a:pPr/>
              <a:t>‹#›</a:t>
            </a:fld>
            <a:endParaRPr lang="en-GB" altLang="en-US"/>
          </a:p>
        </p:txBody>
      </p:sp>
    </p:spTree>
    <p:extLst>
      <p:ext uri="{BB962C8B-B14F-4D97-AF65-F5344CB8AC3E}">
        <p14:creationId xmlns:p14="http://schemas.microsoft.com/office/powerpoint/2010/main" val="39616930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DB223E4-4785-5D02-CFD5-47F56B4C8141}"/>
              </a:ext>
            </a:extLst>
          </p:cNvPr>
          <p:cNvSpPr>
            <a:spLocks noGrp="1"/>
          </p:cNvSpPr>
          <p:nvPr>
            <p:ph type="dt" sz="half" idx="10"/>
          </p:nvPr>
        </p:nvSpPr>
        <p:spPr/>
        <p:txBody>
          <a:bodyPr/>
          <a:lstStyle>
            <a:lvl1pPr defTabSz="449263" eaLnBrk="0" hangingPunct="0">
              <a:defRPr>
                <a:latin typeface="Arial" panose="020B0604020202020204" pitchFamily="34" charset="0"/>
              </a:defRPr>
            </a:lvl1pPr>
          </a:lstStyle>
          <a:p>
            <a:fld id="{7AC65BDF-46A1-EE41-B4D3-5AC614A626AC}" type="datetimeFigureOut">
              <a:rPr lang="en-GB" altLang="en-US"/>
              <a:pPr/>
              <a:t>07/08/2024</a:t>
            </a:fld>
            <a:endParaRPr lang="en-GB" altLang="en-US"/>
          </a:p>
        </p:txBody>
      </p:sp>
      <p:sp>
        <p:nvSpPr>
          <p:cNvPr id="8" name="Footer Placeholder 7">
            <a:extLst>
              <a:ext uri="{FF2B5EF4-FFF2-40B4-BE49-F238E27FC236}">
                <a16:creationId xmlns:a16="http://schemas.microsoft.com/office/drawing/2014/main" id="{4934A93F-9BF8-7375-9F0E-0A51AC09F200}"/>
              </a:ext>
            </a:extLst>
          </p:cNvPr>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endParaRPr lang="en-GB"/>
          </a:p>
        </p:txBody>
      </p:sp>
      <p:sp>
        <p:nvSpPr>
          <p:cNvPr id="9" name="Slide Number Placeholder 8">
            <a:extLst>
              <a:ext uri="{FF2B5EF4-FFF2-40B4-BE49-F238E27FC236}">
                <a16:creationId xmlns:a16="http://schemas.microsoft.com/office/drawing/2014/main" id="{70CAAF31-DB69-4953-0259-50257E8CB70D}"/>
              </a:ext>
            </a:extLst>
          </p:cNvPr>
          <p:cNvSpPr>
            <a:spLocks noGrp="1"/>
          </p:cNvSpPr>
          <p:nvPr>
            <p:ph type="sldNum" sz="quarter" idx="12"/>
          </p:nvPr>
        </p:nvSpPr>
        <p:spPr/>
        <p:txBody>
          <a:bodyPr/>
          <a:lstStyle>
            <a:lvl1pPr defTabSz="449263" eaLnBrk="0" hangingPunct="0">
              <a:defRPr>
                <a:latin typeface="Arial" panose="020B0604020202020204" pitchFamily="34" charset="0"/>
              </a:defRPr>
            </a:lvl1pPr>
          </a:lstStyle>
          <a:p>
            <a:fld id="{6C93EB6F-B709-6743-8CF8-A0BD7962C081}" type="slidenum">
              <a:rPr lang="en-GB" altLang="en-US"/>
              <a:pPr/>
              <a:t>‹#›</a:t>
            </a:fld>
            <a:endParaRPr lang="en-GB" altLang="en-US"/>
          </a:p>
        </p:txBody>
      </p:sp>
    </p:spTree>
    <p:extLst>
      <p:ext uri="{BB962C8B-B14F-4D97-AF65-F5344CB8AC3E}">
        <p14:creationId xmlns:p14="http://schemas.microsoft.com/office/powerpoint/2010/main" val="26506732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BD5FE058-0186-BDF5-F5E2-7D1726C2B5A6}"/>
              </a:ext>
            </a:extLst>
          </p:cNvPr>
          <p:cNvSpPr>
            <a:spLocks noGrp="1"/>
          </p:cNvSpPr>
          <p:nvPr>
            <p:ph type="dt" sz="half" idx="10"/>
          </p:nvPr>
        </p:nvSpPr>
        <p:spPr/>
        <p:txBody>
          <a:bodyPr/>
          <a:lstStyle>
            <a:lvl1pPr defTabSz="449263" eaLnBrk="0" hangingPunct="0">
              <a:defRPr>
                <a:latin typeface="Arial" panose="020B0604020202020204" pitchFamily="34" charset="0"/>
              </a:defRPr>
            </a:lvl1pPr>
          </a:lstStyle>
          <a:p>
            <a:fld id="{0271E1CC-2484-E640-AF2F-D80EB1319FC8}" type="datetimeFigureOut">
              <a:rPr lang="en-GB" altLang="en-US"/>
              <a:pPr/>
              <a:t>07/08/2024</a:t>
            </a:fld>
            <a:endParaRPr lang="en-GB" altLang="en-US"/>
          </a:p>
        </p:txBody>
      </p:sp>
      <p:sp>
        <p:nvSpPr>
          <p:cNvPr id="4" name="Footer Placeholder 3">
            <a:extLst>
              <a:ext uri="{FF2B5EF4-FFF2-40B4-BE49-F238E27FC236}">
                <a16:creationId xmlns:a16="http://schemas.microsoft.com/office/drawing/2014/main" id="{56B364D6-5648-1C5E-2966-2244820F0859}"/>
              </a:ext>
            </a:extLst>
          </p:cNvPr>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endParaRPr lang="en-GB"/>
          </a:p>
        </p:txBody>
      </p:sp>
      <p:sp>
        <p:nvSpPr>
          <p:cNvPr id="5" name="Slide Number Placeholder 4">
            <a:extLst>
              <a:ext uri="{FF2B5EF4-FFF2-40B4-BE49-F238E27FC236}">
                <a16:creationId xmlns:a16="http://schemas.microsoft.com/office/drawing/2014/main" id="{9C27F4AC-1F3F-6687-D93C-CEA5AA5A2492}"/>
              </a:ext>
            </a:extLst>
          </p:cNvPr>
          <p:cNvSpPr>
            <a:spLocks noGrp="1"/>
          </p:cNvSpPr>
          <p:nvPr>
            <p:ph type="sldNum" sz="quarter" idx="12"/>
          </p:nvPr>
        </p:nvSpPr>
        <p:spPr/>
        <p:txBody>
          <a:bodyPr/>
          <a:lstStyle>
            <a:lvl1pPr defTabSz="449263" eaLnBrk="0" hangingPunct="0">
              <a:defRPr>
                <a:latin typeface="Arial" panose="020B0604020202020204" pitchFamily="34" charset="0"/>
              </a:defRPr>
            </a:lvl1pPr>
          </a:lstStyle>
          <a:p>
            <a:fld id="{2BA48D8C-9C9D-BD43-8873-FE12A1751CD7}" type="slidenum">
              <a:rPr lang="en-GB" altLang="en-US"/>
              <a:pPr/>
              <a:t>‹#›</a:t>
            </a:fld>
            <a:endParaRPr lang="en-GB" altLang="en-US"/>
          </a:p>
        </p:txBody>
      </p:sp>
    </p:spTree>
    <p:extLst>
      <p:ext uri="{BB962C8B-B14F-4D97-AF65-F5344CB8AC3E}">
        <p14:creationId xmlns:p14="http://schemas.microsoft.com/office/powerpoint/2010/main" val="16127896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982153-0D3C-D7FE-95A0-0D81357379D4}"/>
              </a:ext>
            </a:extLst>
          </p:cNvPr>
          <p:cNvSpPr>
            <a:spLocks noGrp="1"/>
          </p:cNvSpPr>
          <p:nvPr>
            <p:ph type="dt" sz="half" idx="10"/>
          </p:nvPr>
        </p:nvSpPr>
        <p:spPr/>
        <p:txBody>
          <a:bodyPr/>
          <a:lstStyle>
            <a:lvl1pPr defTabSz="449263" eaLnBrk="0" hangingPunct="0">
              <a:defRPr>
                <a:latin typeface="Arial" panose="020B0604020202020204" pitchFamily="34" charset="0"/>
              </a:defRPr>
            </a:lvl1pPr>
          </a:lstStyle>
          <a:p>
            <a:fld id="{098D4B1E-3E36-8946-899A-68EC49D737A2}" type="datetimeFigureOut">
              <a:rPr lang="en-GB" altLang="en-US"/>
              <a:pPr/>
              <a:t>07/08/2024</a:t>
            </a:fld>
            <a:endParaRPr lang="en-GB" altLang="en-US"/>
          </a:p>
        </p:txBody>
      </p:sp>
      <p:sp>
        <p:nvSpPr>
          <p:cNvPr id="3" name="Footer Placeholder 2">
            <a:extLst>
              <a:ext uri="{FF2B5EF4-FFF2-40B4-BE49-F238E27FC236}">
                <a16:creationId xmlns:a16="http://schemas.microsoft.com/office/drawing/2014/main" id="{60FC4D0B-A555-E167-B551-CE3D63B29320}"/>
              </a:ext>
            </a:extLst>
          </p:cNvPr>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endParaRPr lang="en-GB"/>
          </a:p>
        </p:txBody>
      </p:sp>
      <p:sp>
        <p:nvSpPr>
          <p:cNvPr id="4" name="Slide Number Placeholder 3">
            <a:extLst>
              <a:ext uri="{FF2B5EF4-FFF2-40B4-BE49-F238E27FC236}">
                <a16:creationId xmlns:a16="http://schemas.microsoft.com/office/drawing/2014/main" id="{52357D21-5F59-19FA-DA6A-DD95F63B0A51}"/>
              </a:ext>
            </a:extLst>
          </p:cNvPr>
          <p:cNvSpPr>
            <a:spLocks noGrp="1"/>
          </p:cNvSpPr>
          <p:nvPr>
            <p:ph type="sldNum" sz="quarter" idx="12"/>
          </p:nvPr>
        </p:nvSpPr>
        <p:spPr/>
        <p:txBody>
          <a:bodyPr/>
          <a:lstStyle>
            <a:lvl1pPr defTabSz="449263" eaLnBrk="0" hangingPunct="0">
              <a:defRPr>
                <a:latin typeface="Arial" panose="020B0604020202020204" pitchFamily="34" charset="0"/>
              </a:defRPr>
            </a:lvl1pPr>
          </a:lstStyle>
          <a:p>
            <a:fld id="{5B288657-6F39-B241-AB1A-E461EA01B18E}" type="slidenum">
              <a:rPr lang="en-GB" altLang="en-US"/>
              <a:pPr/>
              <a:t>‹#›</a:t>
            </a:fld>
            <a:endParaRPr lang="en-GB" altLang="en-US"/>
          </a:p>
        </p:txBody>
      </p:sp>
    </p:spTree>
    <p:extLst>
      <p:ext uri="{BB962C8B-B14F-4D97-AF65-F5344CB8AC3E}">
        <p14:creationId xmlns:p14="http://schemas.microsoft.com/office/powerpoint/2010/main" val="34967303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5F7270-B595-0529-43D8-B4ACE7EDE690}"/>
              </a:ext>
            </a:extLst>
          </p:cNvPr>
          <p:cNvSpPr>
            <a:spLocks noGrp="1"/>
          </p:cNvSpPr>
          <p:nvPr>
            <p:ph type="dt" sz="half" idx="10"/>
          </p:nvPr>
        </p:nvSpPr>
        <p:spPr/>
        <p:txBody>
          <a:bodyPr/>
          <a:lstStyle>
            <a:lvl1pPr defTabSz="449263" eaLnBrk="0" hangingPunct="0">
              <a:defRPr>
                <a:latin typeface="Arial" panose="020B0604020202020204" pitchFamily="34" charset="0"/>
              </a:defRPr>
            </a:lvl1pPr>
          </a:lstStyle>
          <a:p>
            <a:fld id="{F6E5546B-1C7C-6B48-B002-46D5695A2246}" type="datetimeFigureOut">
              <a:rPr lang="en-GB" altLang="en-US"/>
              <a:pPr/>
              <a:t>07/08/2024</a:t>
            </a:fld>
            <a:endParaRPr lang="en-GB" altLang="en-US"/>
          </a:p>
        </p:txBody>
      </p:sp>
      <p:sp>
        <p:nvSpPr>
          <p:cNvPr id="6" name="Footer Placeholder 5">
            <a:extLst>
              <a:ext uri="{FF2B5EF4-FFF2-40B4-BE49-F238E27FC236}">
                <a16:creationId xmlns:a16="http://schemas.microsoft.com/office/drawing/2014/main" id="{705016C7-BFE6-951E-219E-15EE9C631E0C}"/>
              </a:ext>
            </a:extLst>
          </p:cNvPr>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endParaRPr lang="en-GB"/>
          </a:p>
        </p:txBody>
      </p:sp>
      <p:sp>
        <p:nvSpPr>
          <p:cNvPr id="7" name="Slide Number Placeholder 6">
            <a:extLst>
              <a:ext uri="{FF2B5EF4-FFF2-40B4-BE49-F238E27FC236}">
                <a16:creationId xmlns:a16="http://schemas.microsoft.com/office/drawing/2014/main" id="{B8B8ED4E-668F-A003-B44C-53722453A0AC}"/>
              </a:ext>
            </a:extLst>
          </p:cNvPr>
          <p:cNvSpPr>
            <a:spLocks noGrp="1"/>
          </p:cNvSpPr>
          <p:nvPr>
            <p:ph type="sldNum" sz="quarter" idx="12"/>
          </p:nvPr>
        </p:nvSpPr>
        <p:spPr/>
        <p:txBody>
          <a:bodyPr/>
          <a:lstStyle>
            <a:lvl1pPr defTabSz="449263" eaLnBrk="0" hangingPunct="0">
              <a:defRPr>
                <a:latin typeface="Arial" panose="020B0604020202020204" pitchFamily="34" charset="0"/>
              </a:defRPr>
            </a:lvl1pPr>
          </a:lstStyle>
          <a:p>
            <a:fld id="{302A4935-BA22-1342-BF96-21FFE43CBD3A}" type="slidenum">
              <a:rPr lang="en-GB" altLang="en-US"/>
              <a:pPr/>
              <a:t>‹#›</a:t>
            </a:fld>
            <a:endParaRPr lang="en-GB" altLang="en-US"/>
          </a:p>
        </p:txBody>
      </p:sp>
    </p:spTree>
    <p:extLst>
      <p:ext uri="{BB962C8B-B14F-4D97-AF65-F5344CB8AC3E}">
        <p14:creationId xmlns:p14="http://schemas.microsoft.com/office/powerpoint/2010/main" val="20414088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5F503A-BE63-5CA0-A04F-77DEBF0316D3}"/>
              </a:ext>
            </a:extLst>
          </p:cNvPr>
          <p:cNvSpPr>
            <a:spLocks noGrp="1"/>
          </p:cNvSpPr>
          <p:nvPr>
            <p:ph type="dt" sz="half" idx="10"/>
          </p:nvPr>
        </p:nvSpPr>
        <p:spPr/>
        <p:txBody>
          <a:bodyPr/>
          <a:lstStyle>
            <a:lvl1pPr defTabSz="449263" eaLnBrk="0" hangingPunct="0">
              <a:defRPr>
                <a:latin typeface="Arial" panose="020B0604020202020204" pitchFamily="34" charset="0"/>
              </a:defRPr>
            </a:lvl1pPr>
          </a:lstStyle>
          <a:p>
            <a:fld id="{BBA72FEE-D6FB-DA4C-9580-ADB75272FF66}" type="datetimeFigureOut">
              <a:rPr lang="en-GB" altLang="en-US"/>
              <a:pPr/>
              <a:t>07/08/2024</a:t>
            </a:fld>
            <a:endParaRPr lang="en-GB" altLang="en-US"/>
          </a:p>
        </p:txBody>
      </p:sp>
      <p:sp>
        <p:nvSpPr>
          <p:cNvPr id="6" name="Footer Placeholder 5">
            <a:extLst>
              <a:ext uri="{FF2B5EF4-FFF2-40B4-BE49-F238E27FC236}">
                <a16:creationId xmlns:a16="http://schemas.microsoft.com/office/drawing/2014/main" id="{308D6E5C-6156-22DC-5C4C-9D65298681AA}"/>
              </a:ext>
            </a:extLst>
          </p:cNvPr>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endParaRPr lang="en-GB"/>
          </a:p>
        </p:txBody>
      </p:sp>
      <p:sp>
        <p:nvSpPr>
          <p:cNvPr id="7" name="Slide Number Placeholder 6">
            <a:extLst>
              <a:ext uri="{FF2B5EF4-FFF2-40B4-BE49-F238E27FC236}">
                <a16:creationId xmlns:a16="http://schemas.microsoft.com/office/drawing/2014/main" id="{DBBA84A5-A57F-B95C-AF0A-4EDDF823CEF7}"/>
              </a:ext>
            </a:extLst>
          </p:cNvPr>
          <p:cNvSpPr>
            <a:spLocks noGrp="1"/>
          </p:cNvSpPr>
          <p:nvPr>
            <p:ph type="sldNum" sz="quarter" idx="12"/>
          </p:nvPr>
        </p:nvSpPr>
        <p:spPr/>
        <p:txBody>
          <a:bodyPr/>
          <a:lstStyle>
            <a:lvl1pPr defTabSz="449263" eaLnBrk="0" hangingPunct="0">
              <a:defRPr>
                <a:latin typeface="Arial" panose="020B0604020202020204" pitchFamily="34" charset="0"/>
              </a:defRPr>
            </a:lvl1pPr>
          </a:lstStyle>
          <a:p>
            <a:fld id="{37686DDD-F682-4048-B54D-2C43FC4B3A4B}" type="slidenum">
              <a:rPr lang="en-GB" altLang="en-US"/>
              <a:pPr/>
              <a:t>‹#›</a:t>
            </a:fld>
            <a:endParaRPr lang="en-GB" altLang="en-US"/>
          </a:p>
        </p:txBody>
      </p:sp>
    </p:spTree>
    <p:extLst>
      <p:ext uri="{BB962C8B-B14F-4D97-AF65-F5344CB8AC3E}">
        <p14:creationId xmlns:p14="http://schemas.microsoft.com/office/powerpoint/2010/main" val="35481563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4627936-481B-41F6-C28B-9E4C073F4027}"/>
              </a:ext>
            </a:extLst>
          </p:cNvPr>
          <p:cNvSpPr>
            <a:spLocks noGrp="1"/>
          </p:cNvSpPr>
          <p:nvPr>
            <p:ph type="dt" sz="half" idx="10"/>
          </p:nvPr>
        </p:nvSpPr>
        <p:spPr/>
        <p:txBody>
          <a:bodyPr/>
          <a:lstStyle>
            <a:lvl1pPr defTabSz="449263" eaLnBrk="0" hangingPunct="0">
              <a:defRPr>
                <a:latin typeface="Arial" panose="020B0604020202020204" pitchFamily="34" charset="0"/>
              </a:defRPr>
            </a:lvl1pPr>
          </a:lstStyle>
          <a:p>
            <a:fld id="{3E647BBE-BF62-5149-B08A-0C2A72DC5347}"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93505294-DDD0-EE24-E17F-3DDF0F486941}"/>
              </a:ext>
            </a:extLst>
          </p:cNvPr>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endParaRPr lang="en-GB"/>
          </a:p>
        </p:txBody>
      </p:sp>
      <p:sp>
        <p:nvSpPr>
          <p:cNvPr id="6" name="Slide Number Placeholder 5">
            <a:extLst>
              <a:ext uri="{FF2B5EF4-FFF2-40B4-BE49-F238E27FC236}">
                <a16:creationId xmlns:a16="http://schemas.microsoft.com/office/drawing/2014/main" id="{FAFAB816-49BE-7EB9-6BF6-C08F01381CBE}"/>
              </a:ext>
            </a:extLst>
          </p:cNvPr>
          <p:cNvSpPr>
            <a:spLocks noGrp="1"/>
          </p:cNvSpPr>
          <p:nvPr>
            <p:ph type="sldNum" sz="quarter" idx="12"/>
          </p:nvPr>
        </p:nvSpPr>
        <p:spPr/>
        <p:txBody>
          <a:bodyPr/>
          <a:lstStyle>
            <a:lvl1pPr defTabSz="449263" eaLnBrk="0" hangingPunct="0">
              <a:defRPr>
                <a:latin typeface="Arial" panose="020B0604020202020204" pitchFamily="34" charset="0"/>
              </a:defRPr>
            </a:lvl1pPr>
          </a:lstStyle>
          <a:p>
            <a:fld id="{0B083260-D6B4-7641-82F5-881CD84E3334}" type="slidenum">
              <a:rPr lang="en-GB" altLang="en-US"/>
              <a:pPr/>
              <a:t>‹#›</a:t>
            </a:fld>
            <a:endParaRPr lang="en-GB" altLang="en-US"/>
          </a:p>
        </p:txBody>
      </p:sp>
    </p:spTree>
    <p:extLst>
      <p:ext uri="{BB962C8B-B14F-4D97-AF65-F5344CB8AC3E}">
        <p14:creationId xmlns:p14="http://schemas.microsoft.com/office/powerpoint/2010/main" val="7328530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FF5BF9F-6655-250A-D453-406CC1533DB3}"/>
              </a:ext>
            </a:extLst>
          </p:cNvPr>
          <p:cNvSpPr>
            <a:spLocks noGrp="1"/>
          </p:cNvSpPr>
          <p:nvPr>
            <p:ph type="dt" sz="half" idx="10"/>
          </p:nvPr>
        </p:nvSpPr>
        <p:spPr/>
        <p:txBody>
          <a:bodyPr/>
          <a:lstStyle>
            <a:lvl1pPr defTabSz="449263" eaLnBrk="0" hangingPunct="0">
              <a:defRPr>
                <a:latin typeface="Arial" panose="020B0604020202020204" pitchFamily="34" charset="0"/>
              </a:defRPr>
            </a:lvl1pPr>
          </a:lstStyle>
          <a:p>
            <a:fld id="{7C7138A8-A42C-924F-888B-269116FB29D1}"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289BD789-FE08-88D1-6DDA-6E150E25F3CF}"/>
              </a:ext>
            </a:extLst>
          </p:cNvPr>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endParaRPr lang="en-GB"/>
          </a:p>
        </p:txBody>
      </p:sp>
      <p:sp>
        <p:nvSpPr>
          <p:cNvPr id="6" name="Slide Number Placeholder 5">
            <a:extLst>
              <a:ext uri="{FF2B5EF4-FFF2-40B4-BE49-F238E27FC236}">
                <a16:creationId xmlns:a16="http://schemas.microsoft.com/office/drawing/2014/main" id="{E3CFE5BF-CAE0-A6C1-DEBA-A44A32B6C691}"/>
              </a:ext>
            </a:extLst>
          </p:cNvPr>
          <p:cNvSpPr>
            <a:spLocks noGrp="1"/>
          </p:cNvSpPr>
          <p:nvPr>
            <p:ph type="sldNum" sz="quarter" idx="12"/>
          </p:nvPr>
        </p:nvSpPr>
        <p:spPr/>
        <p:txBody>
          <a:bodyPr/>
          <a:lstStyle>
            <a:lvl1pPr defTabSz="449263" eaLnBrk="0" hangingPunct="0">
              <a:defRPr>
                <a:latin typeface="Arial" panose="020B0604020202020204" pitchFamily="34" charset="0"/>
              </a:defRPr>
            </a:lvl1pPr>
          </a:lstStyle>
          <a:p>
            <a:fld id="{23761242-5F32-B74F-A8B9-9105782B528E}" type="slidenum">
              <a:rPr lang="en-GB" altLang="en-US"/>
              <a:pPr/>
              <a:t>‹#›</a:t>
            </a:fld>
            <a:endParaRPr lang="en-GB" altLang="en-US"/>
          </a:p>
        </p:txBody>
      </p:sp>
    </p:spTree>
    <p:extLst>
      <p:ext uri="{BB962C8B-B14F-4D97-AF65-F5344CB8AC3E}">
        <p14:creationId xmlns:p14="http://schemas.microsoft.com/office/powerpoint/2010/main" val="36252411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84F12DD-B65A-6A32-E4DB-F3CF1C6E5E0D}"/>
              </a:ext>
            </a:extLst>
          </p:cNvPr>
          <p:cNvSpPr>
            <a:spLocks noGrp="1"/>
          </p:cNvSpPr>
          <p:nvPr>
            <p:ph type="dt" sz="half" idx="10"/>
          </p:nvPr>
        </p:nvSpPr>
        <p:spPr/>
        <p:txBody>
          <a:bodyPr/>
          <a:lstStyle>
            <a:lvl1pPr>
              <a:defRPr/>
            </a:lvl1pPr>
          </a:lstStyle>
          <a:p>
            <a:fld id="{C9BBA01B-BD98-7F44-A494-987F8B5ACE1A}"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C9DDE5E0-25F0-147F-6704-AC06854EB2C5}"/>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B93020C6-F429-49E0-CF27-98F3694E436E}"/>
              </a:ext>
            </a:extLst>
          </p:cNvPr>
          <p:cNvSpPr>
            <a:spLocks noGrp="1"/>
          </p:cNvSpPr>
          <p:nvPr>
            <p:ph type="sldNum" sz="quarter" idx="12"/>
          </p:nvPr>
        </p:nvSpPr>
        <p:spPr/>
        <p:txBody>
          <a:bodyPr/>
          <a:lstStyle>
            <a:lvl1pPr>
              <a:defRPr/>
            </a:lvl1pPr>
          </a:lstStyle>
          <a:p>
            <a:fld id="{E3929D28-EF14-3D41-93A1-46BE3426A745}" type="slidenum">
              <a:rPr lang="en-GB" altLang="en-US"/>
              <a:pPr/>
              <a:t>‹#›</a:t>
            </a:fld>
            <a:endParaRPr lang="en-GB" altLang="en-US"/>
          </a:p>
        </p:txBody>
      </p:sp>
    </p:spTree>
    <p:extLst>
      <p:ext uri="{BB962C8B-B14F-4D97-AF65-F5344CB8AC3E}">
        <p14:creationId xmlns:p14="http://schemas.microsoft.com/office/powerpoint/2010/main" val="26692828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A8B4B8B-B522-80CC-BCA9-1EC2610712DA}"/>
              </a:ext>
            </a:extLst>
          </p:cNvPr>
          <p:cNvSpPr>
            <a:spLocks noGrp="1"/>
          </p:cNvSpPr>
          <p:nvPr>
            <p:ph type="dt" sz="half" idx="10"/>
          </p:nvPr>
        </p:nvSpPr>
        <p:spPr/>
        <p:txBody>
          <a:bodyPr/>
          <a:lstStyle>
            <a:lvl1pPr>
              <a:defRPr/>
            </a:lvl1pPr>
          </a:lstStyle>
          <a:p>
            <a:fld id="{F14CA057-B93C-A845-815B-73601378CA39}"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63164685-6E89-B517-FA8B-C6320252E5A1}"/>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1E2C200-4CD6-89A3-D149-913160CDB9FA}"/>
              </a:ext>
            </a:extLst>
          </p:cNvPr>
          <p:cNvSpPr>
            <a:spLocks noGrp="1"/>
          </p:cNvSpPr>
          <p:nvPr>
            <p:ph type="sldNum" sz="quarter" idx="12"/>
          </p:nvPr>
        </p:nvSpPr>
        <p:spPr/>
        <p:txBody>
          <a:bodyPr/>
          <a:lstStyle>
            <a:lvl1pPr>
              <a:defRPr/>
            </a:lvl1pPr>
          </a:lstStyle>
          <a:p>
            <a:fld id="{9827999B-1489-C941-895A-884FAE55F8F4}" type="slidenum">
              <a:rPr lang="en-GB" altLang="en-US"/>
              <a:pPr/>
              <a:t>‹#›</a:t>
            </a:fld>
            <a:endParaRPr lang="en-GB" altLang="en-US"/>
          </a:p>
        </p:txBody>
      </p:sp>
    </p:spTree>
    <p:extLst>
      <p:ext uri="{BB962C8B-B14F-4D97-AF65-F5344CB8AC3E}">
        <p14:creationId xmlns:p14="http://schemas.microsoft.com/office/powerpoint/2010/main" val="1188113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434492BE-BACF-11DA-1B7B-3A487A8B0228}"/>
              </a:ext>
            </a:extLst>
          </p:cNvPr>
          <p:cNvSpPr>
            <a:spLocks noGrp="1"/>
          </p:cNvSpPr>
          <p:nvPr>
            <p:ph type="dt" sz="half" idx="10"/>
          </p:nvPr>
        </p:nvSpPr>
        <p:spPr/>
        <p:txBody>
          <a:bodyPr/>
          <a:lstStyle>
            <a:lvl1pPr>
              <a:defRPr/>
            </a:lvl1pPr>
          </a:lstStyle>
          <a:p>
            <a:pPr>
              <a:defRPr/>
            </a:pPr>
            <a:endParaRPr lang="en-GB"/>
          </a:p>
        </p:txBody>
      </p:sp>
      <p:sp>
        <p:nvSpPr>
          <p:cNvPr id="8" name="Footer Placeholder 4">
            <a:extLst>
              <a:ext uri="{FF2B5EF4-FFF2-40B4-BE49-F238E27FC236}">
                <a16:creationId xmlns:a16="http://schemas.microsoft.com/office/drawing/2014/main" id="{FFDBBB66-E688-9C90-6E1A-7DFE99155A67}"/>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13DC6660-D158-04EE-401E-FD4C4C466F57}"/>
              </a:ext>
            </a:extLst>
          </p:cNvPr>
          <p:cNvSpPr>
            <a:spLocks noGrp="1"/>
          </p:cNvSpPr>
          <p:nvPr>
            <p:ph type="sldNum" sz="quarter" idx="12"/>
          </p:nvPr>
        </p:nvSpPr>
        <p:spPr/>
        <p:txBody>
          <a:bodyPr/>
          <a:lstStyle>
            <a:lvl1pPr>
              <a:defRPr/>
            </a:lvl1pPr>
          </a:lstStyle>
          <a:p>
            <a:fld id="{F787A2B9-3637-624B-A7D1-9B23D0C08612}" type="slidenum">
              <a:rPr lang="en-GB" altLang="en-US"/>
              <a:pPr/>
              <a:t>‹#›</a:t>
            </a:fld>
            <a:endParaRPr lang="en-GB" altLang="en-US"/>
          </a:p>
        </p:txBody>
      </p:sp>
    </p:spTree>
    <p:extLst>
      <p:ext uri="{BB962C8B-B14F-4D97-AF65-F5344CB8AC3E}">
        <p14:creationId xmlns:p14="http://schemas.microsoft.com/office/powerpoint/2010/main" val="12330476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D088D0-B4C9-4A1E-521F-405A22A426A8}"/>
              </a:ext>
            </a:extLst>
          </p:cNvPr>
          <p:cNvSpPr>
            <a:spLocks noGrp="1"/>
          </p:cNvSpPr>
          <p:nvPr>
            <p:ph type="dt" sz="half" idx="10"/>
          </p:nvPr>
        </p:nvSpPr>
        <p:spPr/>
        <p:txBody>
          <a:bodyPr/>
          <a:lstStyle>
            <a:lvl1pPr>
              <a:defRPr/>
            </a:lvl1pPr>
          </a:lstStyle>
          <a:p>
            <a:fld id="{0472F7F5-B5C4-5741-B2AF-6B0349538396}"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D9AB4FEA-6720-143C-040A-31B6763E66C0}"/>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A3746DA4-9DE5-DA3A-427A-2C8C3418D40B}"/>
              </a:ext>
            </a:extLst>
          </p:cNvPr>
          <p:cNvSpPr>
            <a:spLocks noGrp="1"/>
          </p:cNvSpPr>
          <p:nvPr>
            <p:ph type="sldNum" sz="quarter" idx="12"/>
          </p:nvPr>
        </p:nvSpPr>
        <p:spPr/>
        <p:txBody>
          <a:bodyPr/>
          <a:lstStyle>
            <a:lvl1pPr>
              <a:defRPr/>
            </a:lvl1pPr>
          </a:lstStyle>
          <a:p>
            <a:fld id="{7FB2AE11-052B-7C47-B066-5174377CC8CF}" type="slidenum">
              <a:rPr lang="en-GB" altLang="en-US"/>
              <a:pPr/>
              <a:t>‹#›</a:t>
            </a:fld>
            <a:endParaRPr lang="en-GB" altLang="en-US"/>
          </a:p>
        </p:txBody>
      </p:sp>
    </p:spTree>
    <p:extLst>
      <p:ext uri="{BB962C8B-B14F-4D97-AF65-F5344CB8AC3E}">
        <p14:creationId xmlns:p14="http://schemas.microsoft.com/office/powerpoint/2010/main" val="1359798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83E88973-B5F3-F691-B93C-523684C43DD1}"/>
              </a:ext>
            </a:extLst>
          </p:cNvPr>
          <p:cNvSpPr>
            <a:spLocks noGrp="1"/>
          </p:cNvSpPr>
          <p:nvPr>
            <p:ph type="dt" sz="half" idx="10"/>
          </p:nvPr>
        </p:nvSpPr>
        <p:spPr/>
        <p:txBody>
          <a:bodyPr/>
          <a:lstStyle>
            <a:lvl1pPr>
              <a:defRPr/>
            </a:lvl1pPr>
          </a:lstStyle>
          <a:p>
            <a:fld id="{26888B27-4590-A549-85FD-16EB9E85E96C}" type="datetimeFigureOut">
              <a:rPr lang="en-GB" altLang="en-US"/>
              <a:pPr/>
              <a:t>07/08/2024</a:t>
            </a:fld>
            <a:endParaRPr lang="en-GB" altLang="en-US"/>
          </a:p>
        </p:txBody>
      </p:sp>
      <p:sp>
        <p:nvSpPr>
          <p:cNvPr id="6" name="Footer Placeholder 4">
            <a:extLst>
              <a:ext uri="{FF2B5EF4-FFF2-40B4-BE49-F238E27FC236}">
                <a16:creationId xmlns:a16="http://schemas.microsoft.com/office/drawing/2014/main" id="{63A611C9-143C-149E-85B3-943D1F78F3C8}"/>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3C5EDE31-411B-44F9-2501-4F2E85B50CEE}"/>
              </a:ext>
            </a:extLst>
          </p:cNvPr>
          <p:cNvSpPr>
            <a:spLocks noGrp="1"/>
          </p:cNvSpPr>
          <p:nvPr>
            <p:ph type="sldNum" sz="quarter" idx="12"/>
          </p:nvPr>
        </p:nvSpPr>
        <p:spPr/>
        <p:txBody>
          <a:bodyPr/>
          <a:lstStyle>
            <a:lvl1pPr>
              <a:defRPr/>
            </a:lvl1pPr>
          </a:lstStyle>
          <a:p>
            <a:fld id="{5A028C8A-B342-B749-986A-C3DD89176530}" type="slidenum">
              <a:rPr lang="en-GB" altLang="en-US"/>
              <a:pPr/>
              <a:t>‹#›</a:t>
            </a:fld>
            <a:endParaRPr lang="en-GB" altLang="en-US"/>
          </a:p>
        </p:txBody>
      </p:sp>
    </p:spTree>
    <p:extLst>
      <p:ext uri="{BB962C8B-B14F-4D97-AF65-F5344CB8AC3E}">
        <p14:creationId xmlns:p14="http://schemas.microsoft.com/office/powerpoint/2010/main" val="36261093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FC839807-CB2B-48BC-1489-E7F55624E641}"/>
              </a:ext>
            </a:extLst>
          </p:cNvPr>
          <p:cNvSpPr>
            <a:spLocks noGrp="1"/>
          </p:cNvSpPr>
          <p:nvPr>
            <p:ph type="dt" sz="half" idx="10"/>
          </p:nvPr>
        </p:nvSpPr>
        <p:spPr/>
        <p:txBody>
          <a:bodyPr/>
          <a:lstStyle>
            <a:lvl1pPr>
              <a:defRPr/>
            </a:lvl1pPr>
          </a:lstStyle>
          <a:p>
            <a:fld id="{CFC1E847-4993-FD44-A4AE-AA278A5B92EC}" type="datetimeFigureOut">
              <a:rPr lang="en-GB" altLang="en-US"/>
              <a:pPr/>
              <a:t>07/08/2024</a:t>
            </a:fld>
            <a:endParaRPr lang="en-GB" altLang="en-US"/>
          </a:p>
        </p:txBody>
      </p:sp>
      <p:sp>
        <p:nvSpPr>
          <p:cNvPr id="8" name="Footer Placeholder 4">
            <a:extLst>
              <a:ext uri="{FF2B5EF4-FFF2-40B4-BE49-F238E27FC236}">
                <a16:creationId xmlns:a16="http://schemas.microsoft.com/office/drawing/2014/main" id="{F5DBFA4E-AB15-2BCE-4422-A96190F7E4C0}"/>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A7DF2195-B418-BF1F-EC80-29B517A0BA85}"/>
              </a:ext>
            </a:extLst>
          </p:cNvPr>
          <p:cNvSpPr>
            <a:spLocks noGrp="1"/>
          </p:cNvSpPr>
          <p:nvPr>
            <p:ph type="sldNum" sz="quarter" idx="12"/>
          </p:nvPr>
        </p:nvSpPr>
        <p:spPr/>
        <p:txBody>
          <a:bodyPr/>
          <a:lstStyle>
            <a:lvl1pPr>
              <a:defRPr/>
            </a:lvl1pPr>
          </a:lstStyle>
          <a:p>
            <a:fld id="{3DDBB95A-7A81-CB4F-9F5F-A301CDC2B225}" type="slidenum">
              <a:rPr lang="en-GB" altLang="en-US"/>
              <a:pPr/>
              <a:t>‹#›</a:t>
            </a:fld>
            <a:endParaRPr lang="en-GB" altLang="en-US"/>
          </a:p>
        </p:txBody>
      </p:sp>
    </p:spTree>
    <p:extLst>
      <p:ext uri="{BB962C8B-B14F-4D97-AF65-F5344CB8AC3E}">
        <p14:creationId xmlns:p14="http://schemas.microsoft.com/office/powerpoint/2010/main" val="15619825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C7717EE3-8F29-1B79-209A-9ECAEF8E7FDD}"/>
              </a:ext>
            </a:extLst>
          </p:cNvPr>
          <p:cNvSpPr>
            <a:spLocks noGrp="1"/>
          </p:cNvSpPr>
          <p:nvPr>
            <p:ph type="dt" sz="half" idx="10"/>
          </p:nvPr>
        </p:nvSpPr>
        <p:spPr/>
        <p:txBody>
          <a:bodyPr/>
          <a:lstStyle>
            <a:lvl1pPr>
              <a:defRPr/>
            </a:lvl1pPr>
          </a:lstStyle>
          <a:p>
            <a:fld id="{3D1DAF18-9E4E-0046-9A63-DC8F3FD3450E}" type="datetimeFigureOut">
              <a:rPr lang="en-GB" altLang="en-US"/>
              <a:pPr/>
              <a:t>07/08/2024</a:t>
            </a:fld>
            <a:endParaRPr lang="en-GB" altLang="en-US"/>
          </a:p>
        </p:txBody>
      </p:sp>
      <p:sp>
        <p:nvSpPr>
          <p:cNvPr id="4" name="Footer Placeholder 4">
            <a:extLst>
              <a:ext uri="{FF2B5EF4-FFF2-40B4-BE49-F238E27FC236}">
                <a16:creationId xmlns:a16="http://schemas.microsoft.com/office/drawing/2014/main" id="{15579322-5F51-9CF4-4548-9F86FF5D3FD9}"/>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276423B7-3E9E-BD04-D25F-E53E687BC15E}"/>
              </a:ext>
            </a:extLst>
          </p:cNvPr>
          <p:cNvSpPr>
            <a:spLocks noGrp="1"/>
          </p:cNvSpPr>
          <p:nvPr>
            <p:ph type="sldNum" sz="quarter" idx="12"/>
          </p:nvPr>
        </p:nvSpPr>
        <p:spPr/>
        <p:txBody>
          <a:bodyPr/>
          <a:lstStyle>
            <a:lvl1pPr>
              <a:defRPr/>
            </a:lvl1pPr>
          </a:lstStyle>
          <a:p>
            <a:fld id="{8EDBC9D0-A23E-1C48-880D-508C513DF5FC}" type="slidenum">
              <a:rPr lang="en-GB" altLang="en-US"/>
              <a:pPr/>
              <a:t>‹#›</a:t>
            </a:fld>
            <a:endParaRPr lang="en-GB" altLang="en-US"/>
          </a:p>
        </p:txBody>
      </p:sp>
    </p:spTree>
    <p:extLst>
      <p:ext uri="{BB962C8B-B14F-4D97-AF65-F5344CB8AC3E}">
        <p14:creationId xmlns:p14="http://schemas.microsoft.com/office/powerpoint/2010/main" val="33949920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BC453FE-C21C-8D4C-33D8-7C83AF5E4789}"/>
              </a:ext>
            </a:extLst>
          </p:cNvPr>
          <p:cNvSpPr>
            <a:spLocks noGrp="1"/>
          </p:cNvSpPr>
          <p:nvPr>
            <p:ph type="dt" sz="half" idx="10"/>
          </p:nvPr>
        </p:nvSpPr>
        <p:spPr/>
        <p:txBody>
          <a:bodyPr/>
          <a:lstStyle>
            <a:lvl1pPr>
              <a:defRPr/>
            </a:lvl1pPr>
          </a:lstStyle>
          <a:p>
            <a:fld id="{D381CE18-E414-9041-A211-CB5429EBB6A1}" type="datetimeFigureOut">
              <a:rPr lang="en-GB" altLang="en-US"/>
              <a:pPr/>
              <a:t>07/08/2024</a:t>
            </a:fld>
            <a:endParaRPr lang="en-GB" altLang="en-US"/>
          </a:p>
        </p:txBody>
      </p:sp>
      <p:sp>
        <p:nvSpPr>
          <p:cNvPr id="3" name="Footer Placeholder 4">
            <a:extLst>
              <a:ext uri="{FF2B5EF4-FFF2-40B4-BE49-F238E27FC236}">
                <a16:creationId xmlns:a16="http://schemas.microsoft.com/office/drawing/2014/main" id="{CBB0B0FC-3604-033F-BA95-BFE6CBD3144C}"/>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7BEB9AF0-D92C-28EA-E777-138BD9DD28C3}"/>
              </a:ext>
            </a:extLst>
          </p:cNvPr>
          <p:cNvSpPr>
            <a:spLocks noGrp="1"/>
          </p:cNvSpPr>
          <p:nvPr>
            <p:ph type="sldNum" sz="quarter" idx="12"/>
          </p:nvPr>
        </p:nvSpPr>
        <p:spPr/>
        <p:txBody>
          <a:bodyPr/>
          <a:lstStyle>
            <a:lvl1pPr>
              <a:defRPr/>
            </a:lvl1pPr>
          </a:lstStyle>
          <a:p>
            <a:fld id="{E9E93296-0C21-624C-864F-2DD1CF88ACD2}" type="slidenum">
              <a:rPr lang="en-GB" altLang="en-US"/>
              <a:pPr/>
              <a:t>‹#›</a:t>
            </a:fld>
            <a:endParaRPr lang="en-GB" altLang="en-US"/>
          </a:p>
        </p:txBody>
      </p:sp>
    </p:spTree>
    <p:extLst>
      <p:ext uri="{BB962C8B-B14F-4D97-AF65-F5344CB8AC3E}">
        <p14:creationId xmlns:p14="http://schemas.microsoft.com/office/powerpoint/2010/main" val="21967265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AF48C64-90D5-5DE3-585E-82B79D10066C}"/>
              </a:ext>
            </a:extLst>
          </p:cNvPr>
          <p:cNvSpPr>
            <a:spLocks noGrp="1"/>
          </p:cNvSpPr>
          <p:nvPr>
            <p:ph type="dt" sz="half" idx="10"/>
          </p:nvPr>
        </p:nvSpPr>
        <p:spPr/>
        <p:txBody>
          <a:bodyPr/>
          <a:lstStyle>
            <a:lvl1pPr>
              <a:defRPr/>
            </a:lvl1pPr>
          </a:lstStyle>
          <a:p>
            <a:fld id="{D24FD627-D285-1B46-B833-63D163C8C831}" type="datetimeFigureOut">
              <a:rPr lang="en-GB" altLang="en-US"/>
              <a:pPr/>
              <a:t>07/08/2024</a:t>
            </a:fld>
            <a:endParaRPr lang="en-GB" altLang="en-US"/>
          </a:p>
        </p:txBody>
      </p:sp>
      <p:sp>
        <p:nvSpPr>
          <p:cNvPr id="6" name="Footer Placeholder 4">
            <a:extLst>
              <a:ext uri="{FF2B5EF4-FFF2-40B4-BE49-F238E27FC236}">
                <a16:creationId xmlns:a16="http://schemas.microsoft.com/office/drawing/2014/main" id="{F5C3BCA6-19E5-2089-3E75-673A2DB1DF6F}"/>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C2EAD274-1C3D-F755-7861-7EDA0E1C217B}"/>
              </a:ext>
            </a:extLst>
          </p:cNvPr>
          <p:cNvSpPr>
            <a:spLocks noGrp="1"/>
          </p:cNvSpPr>
          <p:nvPr>
            <p:ph type="sldNum" sz="quarter" idx="12"/>
          </p:nvPr>
        </p:nvSpPr>
        <p:spPr/>
        <p:txBody>
          <a:bodyPr/>
          <a:lstStyle>
            <a:lvl1pPr>
              <a:defRPr/>
            </a:lvl1pPr>
          </a:lstStyle>
          <a:p>
            <a:fld id="{A7B403F0-DAD0-6C4A-965A-2F2846720FD6}" type="slidenum">
              <a:rPr lang="en-GB" altLang="en-US"/>
              <a:pPr/>
              <a:t>‹#›</a:t>
            </a:fld>
            <a:endParaRPr lang="en-GB" altLang="en-US"/>
          </a:p>
        </p:txBody>
      </p:sp>
    </p:spTree>
    <p:extLst>
      <p:ext uri="{BB962C8B-B14F-4D97-AF65-F5344CB8AC3E}">
        <p14:creationId xmlns:p14="http://schemas.microsoft.com/office/powerpoint/2010/main" val="1802074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EED63F9-E9D6-E795-2266-EA82491C4D82}"/>
              </a:ext>
            </a:extLst>
          </p:cNvPr>
          <p:cNvSpPr>
            <a:spLocks noGrp="1"/>
          </p:cNvSpPr>
          <p:nvPr>
            <p:ph type="dt" sz="half" idx="10"/>
          </p:nvPr>
        </p:nvSpPr>
        <p:spPr/>
        <p:txBody>
          <a:bodyPr/>
          <a:lstStyle>
            <a:lvl1pPr>
              <a:defRPr/>
            </a:lvl1pPr>
          </a:lstStyle>
          <a:p>
            <a:fld id="{46592E5E-6845-0B47-B202-AC94B150ED7F}" type="datetimeFigureOut">
              <a:rPr lang="en-GB" altLang="en-US"/>
              <a:pPr/>
              <a:t>07/08/2024</a:t>
            </a:fld>
            <a:endParaRPr lang="en-GB" altLang="en-US"/>
          </a:p>
        </p:txBody>
      </p:sp>
      <p:sp>
        <p:nvSpPr>
          <p:cNvPr id="6" name="Footer Placeholder 4">
            <a:extLst>
              <a:ext uri="{FF2B5EF4-FFF2-40B4-BE49-F238E27FC236}">
                <a16:creationId xmlns:a16="http://schemas.microsoft.com/office/drawing/2014/main" id="{7E2192BD-33CC-B82B-7E95-BDA4E32B91D1}"/>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5978514E-D065-EA60-7991-A3C61752F57C}"/>
              </a:ext>
            </a:extLst>
          </p:cNvPr>
          <p:cNvSpPr>
            <a:spLocks noGrp="1"/>
          </p:cNvSpPr>
          <p:nvPr>
            <p:ph type="sldNum" sz="quarter" idx="12"/>
          </p:nvPr>
        </p:nvSpPr>
        <p:spPr/>
        <p:txBody>
          <a:bodyPr/>
          <a:lstStyle>
            <a:lvl1pPr>
              <a:defRPr/>
            </a:lvl1pPr>
          </a:lstStyle>
          <a:p>
            <a:fld id="{DAFEBD3D-1471-A848-B297-910D6D7DEDA0}" type="slidenum">
              <a:rPr lang="en-GB" altLang="en-US"/>
              <a:pPr/>
              <a:t>‹#›</a:t>
            </a:fld>
            <a:endParaRPr lang="en-GB" altLang="en-US"/>
          </a:p>
        </p:txBody>
      </p:sp>
    </p:spTree>
    <p:extLst>
      <p:ext uri="{BB962C8B-B14F-4D97-AF65-F5344CB8AC3E}">
        <p14:creationId xmlns:p14="http://schemas.microsoft.com/office/powerpoint/2010/main" val="41074015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8E756BB-5353-0A48-F3A9-98B175135A1F}"/>
              </a:ext>
            </a:extLst>
          </p:cNvPr>
          <p:cNvSpPr>
            <a:spLocks noGrp="1"/>
          </p:cNvSpPr>
          <p:nvPr>
            <p:ph type="dt" sz="half" idx="10"/>
          </p:nvPr>
        </p:nvSpPr>
        <p:spPr/>
        <p:txBody>
          <a:bodyPr/>
          <a:lstStyle>
            <a:lvl1pPr>
              <a:defRPr/>
            </a:lvl1pPr>
          </a:lstStyle>
          <a:p>
            <a:fld id="{CF9F1554-F3FF-5A47-B93C-C84AF56814CC}"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8C6F766B-5EE4-87AB-F80D-3EEC336C3362}"/>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3ECD11C4-1247-F225-08A2-E9448076947D}"/>
              </a:ext>
            </a:extLst>
          </p:cNvPr>
          <p:cNvSpPr>
            <a:spLocks noGrp="1"/>
          </p:cNvSpPr>
          <p:nvPr>
            <p:ph type="sldNum" sz="quarter" idx="12"/>
          </p:nvPr>
        </p:nvSpPr>
        <p:spPr/>
        <p:txBody>
          <a:bodyPr/>
          <a:lstStyle>
            <a:lvl1pPr>
              <a:defRPr/>
            </a:lvl1pPr>
          </a:lstStyle>
          <a:p>
            <a:fld id="{FA0DBF81-6E53-CF42-AF02-3DDB906BA8C8}" type="slidenum">
              <a:rPr lang="en-GB" altLang="en-US"/>
              <a:pPr/>
              <a:t>‹#›</a:t>
            </a:fld>
            <a:endParaRPr lang="en-GB" altLang="en-US"/>
          </a:p>
        </p:txBody>
      </p:sp>
    </p:spTree>
    <p:extLst>
      <p:ext uri="{BB962C8B-B14F-4D97-AF65-F5344CB8AC3E}">
        <p14:creationId xmlns:p14="http://schemas.microsoft.com/office/powerpoint/2010/main" val="35960554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5614129-FB5A-5F71-9952-AEBE3251F74D}"/>
              </a:ext>
            </a:extLst>
          </p:cNvPr>
          <p:cNvSpPr>
            <a:spLocks noGrp="1"/>
          </p:cNvSpPr>
          <p:nvPr>
            <p:ph type="dt" sz="half" idx="10"/>
          </p:nvPr>
        </p:nvSpPr>
        <p:spPr/>
        <p:txBody>
          <a:bodyPr/>
          <a:lstStyle>
            <a:lvl1pPr>
              <a:defRPr/>
            </a:lvl1pPr>
          </a:lstStyle>
          <a:p>
            <a:fld id="{B2402B98-5662-B04C-9AC6-53E24C9BE5C5}"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BF7143C9-FE84-3754-90A6-BAFB352BD659}"/>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EE43E169-4678-D466-1387-F5E194AD7990}"/>
              </a:ext>
            </a:extLst>
          </p:cNvPr>
          <p:cNvSpPr>
            <a:spLocks noGrp="1"/>
          </p:cNvSpPr>
          <p:nvPr>
            <p:ph type="sldNum" sz="quarter" idx="12"/>
          </p:nvPr>
        </p:nvSpPr>
        <p:spPr/>
        <p:txBody>
          <a:bodyPr/>
          <a:lstStyle>
            <a:lvl1pPr>
              <a:defRPr/>
            </a:lvl1pPr>
          </a:lstStyle>
          <a:p>
            <a:fld id="{032DD45A-1B06-C44B-80F7-B30F78544DF8}" type="slidenum">
              <a:rPr lang="en-GB" altLang="en-US"/>
              <a:pPr/>
              <a:t>‹#›</a:t>
            </a:fld>
            <a:endParaRPr lang="en-GB" altLang="en-US"/>
          </a:p>
        </p:txBody>
      </p:sp>
    </p:spTree>
    <p:extLst>
      <p:ext uri="{BB962C8B-B14F-4D97-AF65-F5344CB8AC3E}">
        <p14:creationId xmlns:p14="http://schemas.microsoft.com/office/powerpoint/2010/main" val="40437714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4838" cy="1138237"/>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5425"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5025" y="1600200"/>
            <a:ext cx="4037013" cy="218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45025" y="3937000"/>
            <a:ext cx="4037013" cy="218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a:extLst>
              <a:ext uri="{FF2B5EF4-FFF2-40B4-BE49-F238E27FC236}">
                <a16:creationId xmlns:a16="http://schemas.microsoft.com/office/drawing/2014/main" id="{95D609B1-A54E-4564-DEEE-F0AB5D657EB1}"/>
              </a:ext>
            </a:extLst>
          </p:cNvPr>
          <p:cNvSpPr>
            <a:spLocks noGrp="1"/>
          </p:cNvSpPr>
          <p:nvPr>
            <p:ph type="dt" idx="10"/>
          </p:nvPr>
        </p:nvSpPr>
        <p:spPr>
          <a:xfrm>
            <a:off x="457200" y="6245225"/>
            <a:ext cx="2128838" cy="471488"/>
          </a:xfrm>
        </p:spPr>
        <p:txBody>
          <a:bodyPr rtlCol="0"/>
          <a:lstStyle>
            <a:lvl1pPr fontAlgn="auto">
              <a:spcBef>
                <a:spcPts val="0"/>
              </a:spcBef>
              <a:spcAft>
                <a:spcPts val="0"/>
              </a:spcAft>
              <a:defRPr>
                <a:solidFill>
                  <a:prstClr val="black">
                    <a:tint val="75000"/>
                  </a:prstClr>
                </a:solidFill>
                <a:latin typeface="+mn-lt"/>
                <a:ea typeface="+mn-ea"/>
              </a:defRPr>
            </a:lvl1pPr>
          </a:lstStyle>
          <a:p>
            <a:pPr>
              <a:defRPr/>
            </a:pPr>
            <a:endParaRPr lang="en-GB"/>
          </a:p>
        </p:txBody>
      </p:sp>
      <p:sp>
        <p:nvSpPr>
          <p:cNvPr id="7" name="Footer Placeholder 6">
            <a:extLst>
              <a:ext uri="{FF2B5EF4-FFF2-40B4-BE49-F238E27FC236}">
                <a16:creationId xmlns:a16="http://schemas.microsoft.com/office/drawing/2014/main" id="{EB7D3689-3033-D7AB-D962-F01BEAEF5042}"/>
              </a:ext>
            </a:extLst>
          </p:cNvPr>
          <p:cNvSpPr>
            <a:spLocks noGrp="1"/>
          </p:cNvSpPr>
          <p:nvPr>
            <p:ph type="ftr" idx="11"/>
          </p:nvPr>
        </p:nvSpPr>
        <p:spPr>
          <a:xfrm>
            <a:off x="3124200" y="6245225"/>
            <a:ext cx="2890838" cy="471488"/>
          </a:xfrm>
        </p:spPr>
        <p:txBody>
          <a:bodyPr/>
          <a:lstStyle>
            <a:lvl1pPr>
              <a:defRPr/>
            </a:lvl1pPr>
          </a:lstStyle>
          <a:p>
            <a:pPr>
              <a:defRPr/>
            </a:pPr>
            <a:endParaRPr lang="en-GB"/>
          </a:p>
        </p:txBody>
      </p:sp>
      <p:sp>
        <p:nvSpPr>
          <p:cNvPr id="8" name="Slide Number Placeholder 7">
            <a:extLst>
              <a:ext uri="{FF2B5EF4-FFF2-40B4-BE49-F238E27FC236}">
                <a16:creationId xmlns:a16="http://schemas.microsoft.com/office/drawing/2014/main" id="{DD023453-CE79-55A6-5EA5-E1CD3DD3E809}"/>
              </a:ext>
            </a:extLst>
          </p:cNvPr>
          <p:cNvSpPr>
            <a:spLocks noGrp="1"/>
          </p:cNvSpPr>
          <p:nvPr>
            <p:ph type="sldNum" idx="12"/>
          </p:nvPr>
        </p:nvSpPr>
        <p:spPr>
          <a:xfrm>
            <a:off x="6553200" y="6245225"/>
            <a:ext cx="2128838" cy="471488"/>
          </a:xfrm>
        </p:spPr>
        <p:txBody>
          <a:bodyPr/>
          <a:lstStyle>
            <a:lvl1pPr>
              <a:defRPr/>
            </a:lvl1pPr>
          </a:lstStyle>
          <a:p>
            <a:fld id="{4C4F5381-A3CF-9148-9ADC-A6D9712BEEB3}" type="slidenum">
              <a:rPr lang="en-GB" altLang="en-US"/>
              <a:pPr/>
              <a:t>‹#›</a:t>
            </a:fld>
            <a:endParaRPr lang="en-GB" altLang="en-US"/>
          </a:p>
        </p:txBody>
      </p:sp>
    </p:spTree>
    <p:extLst>
      <p:ext uri="{BB962C8B-B14F-4D97-AF65-F5344CB8AC3E}">
        <p14:creationId xmlns:p14="http://schemas.microsoft.com/office/powerpoint/2010/main" val="3858844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76E023C6-9151-C345-7FE4-476DFEF0B3C3}"/>
              </a:ext>
            </a:extLst>
          </p:cNvPr>
          <p:cNvSpPr>
            <a:spLocks noGrp="1"/>
          </p:cNvSpPr>
          <p:nvPr>
            <p:ph type="dt" sz="half" idx="10"/>
          </p:nvPr>
        </p:nvSpPr>
        <p:spPr/>
        <p:txBody>
          <a:bodyPr/>
          <a:lstStyle>
            <a:lvl1pPr>
              <a:defRPr/>
            </a:lvl1pPr>
          </a:lstStyle>
          <a:p>
            <a:pPr>
              <a:defRPr/>
            </a:pPr>
            <a:endParaRPr lang="en-GB"/>
          </a:p>
        </p:txBody>
      </p:sp>
      <p:sp>
        <p:nvSpPr>
          <p:cNvPr id="4" name="Footer Placeholder 4">
            <a:extLst>
              <a:ext uri="{FF2B5EF4-FFF2-40B4-BE49-F238E27FC236}">
                <a16:creationId xmlns:a16="http://schemas.microsoft.com/office/drawing/2014/main" id="{A046656A-A088-4CBA-BF06-8A6AF01AF0CD}"/>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4739B8E7-1041-29B7-CCA2-A13E6BF3AB6D}"/>
              </a:ext>
            </a:extLst>
          </p:cNvPr>
          <p:cNvSpPr>
            <a:spLocks noGrp="1"/>
          </p:cNvSpPr>
          <p:nvPr>
            <p:ph type="sldNum" sz="quarter" idx="12"/>
          </p:nvPr>
        </p:nvSpPr>
        <p:spPr/>
        <p:txBody>
          <a:bodyPr/>
          <a:lstStyle>
            <a:lvl1pPr>
              <a:defRPr/>
            </a:lvl1pPr>
          </a:lstStyle>
          <a:p>
            <a:fld id="{A7145F6A-EA85-5342-89A9-7C44B1E4BC32}" type="slidenum">
              <a:rPr lang="en-GB" altLang="en-US"/>
              <a:pPr/>
              <a:t>‹#›</a:t>
            </a:fld>
            <a:endParaRPr lang="en-GB" altLang="en-US"/>
          </a:p>
        </p:txBody>
      </p:sp>
    </p:spTree>
    <p:extLst>
      <p:ext uri="{BB962C8B-B14F-4D97-AF65-F5344CB8AC3E}">
        <p14:creationId xmlns:p14="http://schemas.microsoft.com/office/powerpoint/2010/main" val="28001177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4838" cy="1138237"/>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41FD1FD-07D4-74DD-254F-2C78CAC7841C}"/>
              </a:ext>
            </a:extLst>
          </p:cNvPr>
          <p:cNvSpPr>
            <a:spLocks noGrp="1"/>
          </p:cNvSpPr>
          <p:nvPr>
            <p:ph type="dt" idx="10"/>
          </p:nvPr>
        </p:nvSpPr>
        <p:spPr>
          <a:xfrm>
            <a:off x="457200" y="6245225"/>
            <a:ext cx="2128838" cy="471488"/>
          </a:xfrm>
        </p:spPr>
        <p:txBody>
          <a:bodyPr rtlCol="0"/>
          <a:lstStyle>
            <a:lvl1pPr fontAlgn="auto">
              <a:spcBef>
                <a:spcPts val="0"/>
              </a:spcBef>
              <a:spcAft>
                <a:spcPts val="0"/>
              </a:spcAft>
              <a:defRPr>
                <a:solidFill>
                  <a:prstClr val="black">
                    <a:tint val="75000"/>
                  </a:prstClr>
                </a:solidFill>
                <a:latin typeface="+mn-lt"/>
                <a:ea typeface="+mn-ea"/>
              </a:defRPr>
            </a:lvl1pPr>
          </a:lstStyle>
          <a:p>
            <a:pPr>
              <a:defRPr/>
            </a:pPr>
            <a:endParaRPr lang="en-GB"/>
          </a:p>
        </p:txBody>
      </p:sp>
      <p:sp>
        <p:nvSpPr>
          <p:cNvPr id="4" name="Footer Placeholder 3">
            <a:extLst>
              <a:ext uri="{FF2B5EF4-FFF2-40B4-BE49-F238E27FC236}">
                <a16:creationId xmlns:a16="http://schemas.microsoft.com/office/drawing/2014/main" id="{22ECC938-1E12-ED34-21A5-4004D44822A1}"/>
              </a:ext>
            </a:extLst>
          </p:cNvPr>
          <p:cNvSpPr>
            <a:spLocks noGrp="1"/>
          </p:cNvSpPr>
          <p:nvPr>
            <p:ph type="ftr" idx="11"/>
          </p:nvPr>
        </p:nvSpPr>
        <p:spPr>
          <a:xfrm>
            <a:off x="3124200" y="6245225"/>
            <a:ext cx="2890838" cy="471488"/>
          </a:xfrm>
        </p:spPr>
        <p:txBody>
          <a:bodyPr/>
          <a:lstStyle>
            <a:lvl1pPr>
              <a:defRPr/>
            </a:lvl1pPr>
          </a:lstStyle>
          <a:p>
            <a:pPr>
              <a:defRPr/>
            </a:pPr>
            <a:endParaRPr lang="en-GB"/>
          </a:p>
        </p:txBody>
      </p:sp>
      <p:sp>
        <p:nvSpPr>
          <p:cNvPr id="5" name="Slide Number Placeholder 4">
            <a:extLst>
              <a:ext uri="{FF2B5EF4-FFF2-40B4-BE49-F238E27FC236}">
                <a16:creationId xmlns:a16="http://schemas.microsoft.com/office/drawing/2014/main" id="{33352911-6B17-EB27-E257-7A8ED3D40206}"/>
              </a:ext>
            </a:extLst>
          </p:cNvPr>
          <p:cNvSpPr>
            <a:spLocks noGrp="1"/>
          </p:cNvSpPr>
          <p:nvPr>
            <p:ph type="sldNum" idx="12"/>
          </p:nvPr>
        </p:nvSpPr>
        <p:spPr>
          <a:xfrm>
            <a:off x="6553200" y="6245225"/>
            <a:ext cx="2128838" cy="471488"/>
          </a:xfrm>
        </p:spPr>
        <p:txBody>
          <a:bodyPr/>
          <a:lstStyle>
            <a:lvl1pPr>
              <a:defRPr/>
            </a:lvl1pPr>
          </a:lstStyle>
          <a:p>
            <a:fld id="{F2170145-005A-FE46-A123-C908CFD05E47}" type="slidenum">
              <a:rPr lang="en-GB" altLang="en-US"/>
              <a:pPr/>
              <a:t>‹#›</a:t>
            </a:fld>
            <a:endParaRPr lang="en-GB" altLang="en-US"/>
          </a:p>
        </p:txBody>
      </p:sp>
    </p:spTree>
    <p:extLst>
      <p:ext uri="{BB962C8B-B14F-4D97-AF65-F5344CB8AC3E}">
        <p14:creationId xmlns:p14="http://schemas.microsoft.com/office/powerpoint/2010/main" val="26447310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4838" cy="1138237"/>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5425"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5025" y="1600200"/>
            <a:ext cx="4037013"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1564FD7-C83E-D14D-D8AA-0E49B2EB7F67}"/>
              </a:ext>
            </a:extLst>
          </p:cNvPr>
          <p:cNvSpPr>
            <a:spLocks noGrp="1"/>
          </p:cNvSpPr>
          <p:nvPr>
            <p:ph type="dt" idx="10"/>
          </p:nvPr>
        </p:nvSpPr>
        <p:spPr>
          <a:xfrm>
            <a:off x="457200" y="6245225"/>
            <a:ext cx="2128838" cy="471488"/>
          </a:xfrm>
        </p:spPr>
        <p:txBody>
          <a:bodyPr rtlCol="0"/>
          <a:lstStyle>
            <a:lvl1pPr fontAlgn="auto">
              <a:spcBef>
                <a:spcPts val="0"/>
              </a:spcBef>
              <a:spcAft>
                <a:spcPts val="0"/>
              </a:spcAft>
              <a:defRPr>
                <a:solidFill>
                  <a:prstClr val="black">
                    <a:tint val="75000"/>
                  </a:prstClr>
                </a:solidFill>
                <a:latin typeface="+mn-lt"/>
                <a:ea typeface="+mn-ea"/>
              </a:defRPr>
            </a:lvl1pPr>
          </a:lstStyle>
          <a:p>
            <a:pPr>
              <a:defRPr/>
            </a:pPr>
            <a:endParaRPr lang="en-GB"/>
          </a:p>
        </p:txBody>
      </p:sp>
      <p:sp>
        <p:nvSpPr>
          <p:cNvPr id="6" name="Footer Placeholder 5">
            <a:extLst>
              <a:ext uri="{FF2B5EF4-FFF2-40B4-BE49-F238E27FC236}">
                <a16:creationId xmlns:a16="http://schemas.microsoft.com/office/drawing/2014/main" id="{50DD0687-220D-BA77-8F4C-16C52073795F}"/>
              </a:ext>
            </a:extLst>
          </p:cNvPr>
          <p:cNvSpPr>
            <a:spLocks noGrp="1"/>
          </p:cNvSpPr>
          <p:nvPr>
            <p:ph type="ftr" idx="11"/>
          </p:nvPr>
        </p:nvSpPr>
        <p:spPr>
          <a:xfrm>
            <a:off x="3124200" y="6245225"/>
            <a:ext cx="2890838" cy="471488"/>
          </a:xfrm>
        </p:spPr>
        <p:txBody>
          <a:bodyPr/>
          <a:lstStyle>
            <a:lvl1pPr>
              <a:defRPr/>
            </a:lvl1pPr>
          </a:lstStyle>
          <a:p>
            <a:pPr>
              <a:defRPr/>
            </a:pPr>
            <a:endParaRPr lang="en-GB"/>
          </a:p>
        </p:txBody>
      </p:sp>
      <p:sp>
        <p:nvSpPr>
          <p:cNvPr id="7" name="Slide Number Placeholder 6">
            <a:extLst>
              <a:ext uri="{FF2B5EF4-FFF2-40B4-BE49-F238E27FC236}">
                <a16:creationId xmlns:a16="http://schemas.microsoft.com/office/drawing/2014/main" id="{AA67B444-6858-4A66-2C5F-AD8A4E33CB8A}"/>
              </a:ext>
            </a:extLst>
          </p:cNvPr>
          <p:cNvSpPr>
            <a:spLocks noGrp="1"/>
          </p:cNvSpPr>
          <p:nvPr>
            <p:ph type="sldNum" idx="12"/>
          </p:nvPr>
        </p:nvSpPr>
        <p:spPr>
          <a:xfrm>
            <a:off x="6553200" y="6245225"/>
            <a:ext cx="2128838" cy="471488"/>
          </a:xfrm>
        </p:spPr>
        <p:txBody>
          <a:bodyPr/>
          <a:lstStyle>
            <a:lvl1pPr>
              <a:defRPr/>
            </a:lvl1pPr>
          </a:lstStyle>
          <a:p>
            <a:fld id="{CC9B8B97-782F-284B-A127-B540E6DF5765}" type="slidenum">
              <a:rPr lang="en-GB" altLang="en-US"/>
              <a:pPr/>
              <a:t>‹#›</a:t>
            </a:fld>
            <a:endParaRPr lang="en-GB" altLang="en-US"/>
          </a:p>
        </p:txBody>
      </p:sp>
    </p:spTree>
    <p:extLst>
      <p:ext uri="{BB962C8B-B14F-4D97-AF65-F5344CB8AC3E}">
        <p14:creationId xmlns:p14="http://schemas.microsoft.com/office/powerpoint/2010/main" val="3701113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a:t>Click to edit Master title style</a:t>
            </a:r>
            <a:endParaRPr lang="en-GB"/>
          </a:p>
        </p:txBody>
      </p:sp>
      <p:sp>
        <p:nvSpPr>
          <p:cNvPr id="3" name="Content Placeholder 2"/>
          <p:cNvSpPr>
            <a:spLocks noGrp="1"/>
          </p:cNvSpPr>
          <p:nvPr>
            <p:ph sz="quarter" idx="1"/>
          </p:nvPr>
        </p:nvSpPr>
        <p:spPr>
          <a:xfrm>
            <a:off x="456480" y="1604329"/>
            <a:ext cx="4043520"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38241" y="1604329"/>
            <a:ext cx="4044960"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half" idx="3"/>
          </p:nvPr>
        </p:nvSpPr>
        <p:spPr>
          <a:xfrm>
            <a:off x="456481" y="3935934"/>
            <a:ext cx="8226720" cy="219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a:extLst>
              <a:ext uri="{FF2B5EF4-FFF2-40B4-BE49-F238E27FC236}">
                <a16:creationId xmlns:a16="http://schemas.microsoft.com/office/drawing/2014/main" id="{E646A19F-97D6-B10A-9B9F-ED48B136F8EC}"/>
              </a:ext>
            </a:extLst>
          </p:cNvPr>
          <p:cNvSpPr>
            <a:spLocks noGrp="1"/>
          </p:cNvSpPr>
          <p:nvPr>
            <p:ph type="dt" idx="10"/>
          </p:nvPr>
        </p:nvSpPr>
        <p:spPr>
          <a:xfrm>
            <a:off x="457200" y="6246813"/>
            <a:ext cx="2127250" cy="471487"/>
          </a:xfrm>
        </p:spPr>
        <p:txBody>
          <a:bodyPr rtlCol="0"/>
          <a:lstStyle>
            <a:lvl1pPr fontAlgn="auto">
              <a:spcBef>
                <a:spcPts val="0"/>
              </a:spcBef>
              <a:spcAft>
                <a:spcPts val="0"/>
              </a:spcAft>
              <a:defRPr>
                <a:solidFill>
                  <a:prstClr val="black">
                    <a:tint val="75000"/>
                  </a:prstClr>
                </a:solidFill>
                <a:latin typeface="+mn-lt"/>
                <a:ea typeface="+mn-ea"/>
              </a:defRPr>
            </a:lvl1pPr>
          </a:lstStyle>
          <a:p>
            <a:pPr>
              <a:defRPr/>
            </a:pPr>
            <a:endParaRPr lang="en-GB"/>
          </a:p>
        </p:txBody>
      </p:sp>
      <p:sp>
        <p:nvSpPr>
          <p:cNvPr id="7" name="Footer Placeholder 6">
            <a:extLst>
              <a:ext uri="{FF2B5EF4-FFF2-40B4-BE49-F238E27FC236}">
                <a16:creationId xmlns:a16="http://schemas.microsoft.com/office/drawing/2014/main" id="{CD3A032A-CD6E-15B7-5F2F-6AC2B4FDF691}"/>
              </a:ext>
            </a:extLst>
          </p:cNvPr>
          <p:cNvSpPr>
            <a:spLocks noGrp="1"/>
          </p:cNvSpPr>
          <p:nvPr>
            <p:ph type="ftr" idx="11"/>
          </p:nvPr>
        </p:nvSpPr>
        <p:spPr>
          <a:xfrm>
            <a:off x="3127375" y="6246813"/>
            <a:ext cx="2897188" cy="471487"/>
          </a:xfrm>
        </p:spPr>
        <p:txBody>
          <a:bodyPr/>
          <a:lstStyle>
            <a:lvl1pPr>
              <a:defRPr/>
            </a:lvl1pPr>
          </a:lstStyle>
          <a:p>
            <a:pPr>
              <a:defRPr/>
            </a:pPr>
            <a:endParaRPr lang="en-GB"/>
          </a:p>
        </p:txBody>
      </p:sp>
      <p:sp>
        <p:nvSpPr>
          <p:cNvPr id="8" name="Slide Number Placeholder 7">
            <a:extLst>
              <a:ext uri="{FF2B5EF4-FFF2-40B4-BE49-F238E27FC236}">
                <a16:creationId xmlns:a16="http://schemas.microsoft.com/office/drawing/2014/main" id="{547CDAD2-C0F3-835F-1159-0533840DF9F4}"/>
              </a:ext>
            </a:extLst>
          </p:cNvPr>
          <p:cNvSpPr>
            <a:spLocks noGrp="1"/>
          </p:cNvSpPr>
          <p:nvPr>
            <p:ph type="sldNum" idx="12"/>
          </p:nvPr>
        </p:nvSpPr>
        <p:spPr>
          <a:xfrm>
            <a:off x="6556375" y="6246813"/>
            <a:ext cx="2128838" cy="471487"/>
          </a:xfrm>
        </p:spPr>
        <p:txBody>
          <a:bodyPr/>
          <a:lstStyle>
            <a:lvl1pPr>
              <a:defRPr/>
            </a:lvl1pPr>
          </a:lstStyle>
          <a:p>
            <a:fld id="{ECD5828F-BBE6-6D4C-AF8E-714066DF4EBA}" type="slidenum">
              <a:rPr lang="en-GB" altLang="en-US"/>
              <a:pPr/>
              <a:t>‹#›</a:t>
            </a:fld>
            <a:endParaRPr lang="en-GB" altLang="en-US"/>
          </a:p>
        </p:txBody>
      </p:sp>
    </p:spTree>
    <p:extLst>
      <p:ext uri="{BB962C8B-B14F-4D97-AF65-F5344CB8AC3E}">
        <p14:creationId xmlns:p14="http://schemas.microsoft.com/office/powerpoint/2010/main" val="23087625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045C8FC-A14C-544D-6D6D-FF81004311DB}"/>
              </a:ext>
            </a:extLst>
          </p:cNvPr>
          <p:cNvSpPr>
            <a:spLocks noGrp="1"/>
          </p:cNvSpPr>
          <p:nvPr>
            <p:ph type="dt" sz="half" idx="10"/>
          </p:nvPr>
        </p:nvSpPr>
        <p:spPr/>
        <p:txBody>
          <a:bodyPr/>
          <a:lstStyle>
            <a:lvl1pPr>
              <a:defRPr/>
            </a:lvl1pPr>
          </a:lstStyle>
          <a:p>
            <a:fld id="{3E0F0609-190C-9B4B-AD15-EE06D4375420}"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98BCD265-1B81-D00E-10A6-BA0B251EC94D}"/>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82E57B53-8650-62F6-C3BE-81141F4FF646}"/>
              </a:ext>
            </a:extLst>
          </p:cNvPr>
          <p:cNvSpPr>
            <a:spLocks noGrp="1"/>
          </p:cNvSpPr>
          <p:nvPr>
            <p:ph type="sldNum" sz="quarter" idx="12"/>
          </p:nvPr>
        </p:nvSpPr>
        <p:spPr/>
        <p:txBody>
          <a:bodyPr/>
          <a:lstStyle>
            <a:lvl1pPr>
              <a:defRPr/>
            </a:lvl1pPr>
          </a:lstStyle>
          <a:p>
            <a:fld id="{0FC606A0-1555-6B4E-9632-D7C5FA84B6B8}" type="slidenum">
              <a:rPr lang="en-GB" altLang="en-US"/>
              <a:pPr/>
              <a:t>‹#›</a:t>
            </a:fld>
            <a:endParaRPr lang="en-GB" altLang="en-US"/>
          </a:p>
        </p:txBody>
      </p:sp>
    </p:spTree>
    <p:extLst>
      <p:ext uri="{BB962C8B-B14F-4D97-AF65-F5344CB8AC3E}">
        <p14:creationId xmlns:p14="http://schemas.microsoft.com/office/powerpoint/2010/main" val="11951158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04E1BF-3BE1-0E6E-8B75-AE00CF6D961D}"/>
              </a:ext>
            </a:extLst>
          </p:cNvPr>
          <p:cNvSpPr>
            <a:spLocks noGrp="1"/>
          </p:cNvSpPr>
          <p:nvPr>
            <p:ph type="dt" sz="half" idx="10"/>
          </p:nvPr>
        </p:nvSpPr>
        <p:spPr/>
        <p:txBody>
          <a:bodyPr/>
          <a:lstStyle>
            <a:lvl1pPr>
              <a:defRPr/>
            </a:lvl1pPr>
          </a:lstStyle>
          <a:p>
            <a:fld id="{7DC65B7F-2254-9541-9805-20BE8032BED7}"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3353007E-EADE-D1F9-8D13-69F540BEA9D8}"/>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73A97D0F-E6FE-5443-CB92-7464C752BB89}"/>
              </a:ext>
            </a:extLst>
          </p:cNvPr>
          <p:cNvSpPr>
            <a:spLocks noGrp="1"/>
          </p:cNvSpPr>
          <p:nvPr>
            <p:ph type="sldNum" sz="quarter" idx="12"/>
          </p:nvPr>
        </p:nvSpPr>
        <p:spPr/>
        <p:txBody>
          <a:bodyPr/>
          <a:lstStyle>
            <a:lvl1pPr>
              <a:defRPr/>
            </a:lvl1pPr>
          </a:lstStyle>
          <a:p>
            <a:fld id="{03D2A7CA-09BD-BF45-93C4-10D0EFB56814}" type="slidenum">
              <a:rPr lang="en-GB" altLang="en-US"/>
              <a:pPr/>
              <a:t>‹#›</a:t>
            </a:fld>
            <a:endParaRPr lang="en-GB" altLang="en-US"/>
          </a:p>
        </p:txBody>
      </p:sp>
    </p:spTree>
    <p:extLst>
      <p:ext uri="{BB962C8B-B14F-4D97-AF65-F5344CB8AC3E}">
        <p14:creationId xmlns:p14="http://schemas.microsoft.com/office/powerpoint/2010/main" val="11799638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EEF745-F16B-4607-1D78-282FC878A096}"/>
              </a:ext>
            </a:extLst>
          </p:cNvPr>
          <p:cNvSpPr>
            <a:spLocks noGrp="1"/>
          </p:cNvSpPr>
          <p:nvPr>
            <p:ph type="dt" sz="half" idx="10"/>
          </p:nvPr>
        </p:nvSpPr>
        <p:spPr/>
        <p:txBody>
          <a:bodyPr/>
          <a:lstStyle>
            <a:lvl1pPr>
              <a:defRPr/>
            </a:lvl1pPr>
          </a:lstStyle>
          <a:p>
            <a:fld id="{C0F41573-3ED5-BD4C-895A-386DB871B1B0}"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77E43DEA-38F7-4974-8AA3-251B6A7E9EAD}"/>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FF83C742-F72B-63EE-4EAA-1516F71BB165}"/>
              </a:ext>
            </a:extLst>
          </p:cNvPr>
          <p:cNvSpPr>
            <a:spLocks noGrp="1"/>
          </p:cNvSpPr>
          <p:nvPr>
            <p:ph type="sldNum" sz="quarter" idx="12"/>
          </p:nvPr>
        </p:nvSpPr>
        <p:spPr/>
        <p:txBody>
          <a:bodyPr/>
          <a:lstStyle>
            <a:lvl1pPr>
              <a:defRPr/>
            </a:lvl1pPr>
          </a:lstStyle>
          <a:p>
            <a:fld id="{1671E430-DA94-434B-81A7-BFB0F1E9527D}" type="slidenum">
              <a:rPr lang="en-GB" altLang="en-US"/>
              <a:pPr/>
              <a:t>‹#›</a:t>
            </a:fld>
            <a:endParaRPr lang="en-GB" altLang="en-US"/>
          </a:p>
        </p:txBody>
      </p:sp>
    </p:spTree>
    <p:extLst>
      <p:ext uri="{BB962C8B-B14F-4D97-AF65-F5344CB8AC3E}">
        <p14:creationId xmlns:p14="http://schemas.microsoft.com/office/powerpoint/2010/main" val="25461088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2A04AE90-F585-F8D8-90A4-F090EB83E5BB}"/>
              </a:ext>
            </a:extLst>
          </p:cNvPr>
          <p:cNvSpPr>
            <a:spLocks noGrp="1"/>
          </p:cNvSpPr>
          <p:nvPr>
            <p:ph type="dt" sz="half" idx="10"/>
          </p:nvPr>
        </p:nvSpPr>
        <p:spPr/>
        <p:txBody>
          <a:bodyPr/>
          <a:lstStyle>
            <a:lvl1pPr>
              <a:defRPr/>
            </a:lvl1pPr>
          </a:lstStyle>
          <a:p>
            <a:fld id="{15326636-3C59-F24A-8754-6013F2B2626C}" type="datetimeFigureOut">
              <a:rPr lang="en-GB" altLang="en-US"/>
              <a:pPr/>
              <a:t>07/08/2024</a:t>
            </a:fld>
            <a:endParaRPr lang="en-GB" altLang="en-US"/>
          </a:p>
        </p:txBody>
      </p:sp>
      <p:sp>
        <p:nvSpPr>
          <p:cNvPr id="6" name="Footer Placeholder 4">
            <a:extLst>
              <a:ext uri="{FF2B5EF4-FFF2-40B4-BE49-F238E27FC236}">
                <a16:creationId xmlns:a16="http://schemas.microsoft.com/office/drawing/2014/main" id="{4EEED3D7-B6F5-7147-EA2E-EA1B2EA2870E}"/>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DEBCC984-7E6D-4A39-33B1-6D606B15D8FC}"/>
              </a:ext>
            </a:extLst>
          </p:cNvPr>
          <p:cNvSpPr>
            <a:spLocks noGrp="1"/>
          </p:cNvSpPr>
          <p:nvPr>
            <p:ph type="sldNum" sz="quarter" idx="12"/>
          </p:nvPr>
        </p:nvSpPr>
        <p:spPr/>
        <p:txBody>
          <a:bodyPr/>
          <a:lstStyle>
            <a:lvl1pPr>
              <a:defRPr/>
            </a:lvl1pPr>
          </a:lstStyle>
          <a:p>
            <a:fld id="{B3B2B14A-E612-DC46-8356-DA02C70EC5BA}" type="slidenum">
              <a:rPr lang="en-GB" altLang="en-US"/>
              <a:pPr/>
              <a:t>‹#›</a:t>
            </a:fld>
            <a:endParaRPr lang="en-GB" altLang="en-US"/>
          </a:p>
        </p:txBody>
      </p:sp>
    </p:spTree>
    <p:extLst>
      <p:ext uri="{BB962C8B-B14F-4D97-AF65-F5344CB8AC3E}">
        <p14:creationId xmlns:p14="http://schemas.microsoft.com/office/powerpoint/2010/main" val="9516436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38F0805D-AB5F-33CF-36B8-957369EBFC2F}"/>
              </a:ext>
            </a:extLst>
          </p:cNvPr>
          <p:cNvSpPr>
            <a:spLocks noGrp="1"/>
          </p:cNvSpPr>
          <p:nvPr>
            <p:ph type="dt" sz="half" idx="10"/>
          </p:nvPr>
        </p:nvSpPr>
        <p:spPr/>
        <p:txBody>
          <a:bodyPr/>
          <a:lstStyle>
            <a:lvl1pPr>
              <a:defRPr/>
            </a:lvl1pPr>
          </a:lstStyle>
          <a:p>
            <a:fld id="{789C3B9C-ADD9-DC46-839E-D963C75F628C}" type="datetimeFigureOut">
              <a:rPr lang="en-GB" altLang="en-US"/>
              <a:pPr/>
              <a:t>07/08/2024</a:t>
            </a:fld>
            <a:endParaRPr lang="en-GB" altLang="en-US"/>
          </a:p>
        </p:txBody>
      </p:sp>
      <p:sp>
        <p:nvSpPr>
          <p:cNvPr id="8" name="Footer Placeholder 4">
            <a:extLst>
              <a:ext uri="{FF2B5EF4-FFF2-40B4-BE49-F238E27FC236}">
                <a16:creationId xmlns:a16="http://schemas.microsoft.com/office/drawing/2014/main" id="{29D3F431-C0BF-A6C1-07C1-9F12B615CF9A}"/>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2FE14A22-6197-423A-5BDC-9D5A28BA20B5}"/>
              </a:ext>
            </a:extLst>
          </p:cNvPr>
          <p:cNvSpPr>
            <a:spLocks noGrp="1"/>
          </p:cNvSpPr>
          <p:nvPr>
            <p:ph type="sldNum" sz="quarter" idx="12"/>
          </p:nvPr>
        </p:nvSpPr>
        <p:spPr/>
        <p:txBody>
          <a:bodyPr/>
          <a:lstStyle>
            <a:lvl1pPr>
              <a:defRPr/>
            </a:lvl1pPr>
          </a:lstStyle>
          <a:p>
            <a:fld id="{F870A101-CFE4-5049-95B2-FBCC82D51FB0}" type="slidenum">
              <a:rPr lang="en-GB" altLang="en-US"/>
              <a:pPr/>
              <a:t>‹#›</a:t>
            </a:fld>
            <a:endParaRPr lang="en-GB" altLang="en-US"/>
          </a:p>
        </p:txBody>
      </p:sp>
    </p:spTree>
    <p:extLst>
      <p:ext uri="{BB962C8B-B14F-4D97-AF65-F5344CB8AC3E}">
        <p14:creationId xmlns:p14="http://schemas.microsoft.com/office/powerpoint/2010/main" val="30340552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86FB70B5-8885-332B-AC41-F08C183D1612}"/>
              </a:ext>
            </a:extLst>
          </p:cNvPr>
          <p:cNvSpPr>
            <a:spLocks noGrp="1"/>
          </p:cNvSpPr>
          <p:nvPr>
            <p:ph type="dt" sz="half" idx="10"/>
          </p:nvPr>
        </p:nvSpPr>
        <p:spPr/>
        <p:txBody>
          <a:bodyPr/>
          <a:lstStyle>
            <a:lvl1pPr>
              <a:defRPr/>
            </a:lvl1pPr>
          </a:lstStyle>
          <a:p>
            <a:fld id="{43340ADB-20ED-CE4B-9170-9742479BBA87}" type="datetimeFigureOut">
              <a:rPr lang="en-GB" altLang="en-US"/>
              <a:pPr/>
              <a:t>07/08/2024</a:t>
            </a:fld>
            <a:endParaRPr lang="en-GB" altLang="en-US"/>
          </a:p>
        </p:txBody>
      </p:sp>
      <p:sp>
        <p:nvSpPr>
          <p:cNvPr id="4" name="Footer Placeholder 4">
            <a:extLst>
              <a:ext uri="{FF2B5EF4-FFF2-40B4-BE49-F238E27FC236}">
                <a16:creationId xmlns:a16="http://schemas.microsoft.com/office/drawing/2014/main" id="{4520355C-2EAB-9DCB-E50B-13ABBB9F826E}"/>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618E65F5-42D0-E57D-0967-C3B35E856EA6}"/>
              </a:ext>
            </a:extLst>
          </p:cNvPr>
          <p:cNvSpPr>
            <a:spLocks noGrp="1"/>
          </p:cNvSpPr>
          <p:nvPr>
            <p:ph type="sldNum" sz="quarter" idx="12"/>
          </p:nvPr>
        </p:nvSpPr>
        <p:spPr/>
        <p:txBody>
          <a:bodyPr/>
          <a:lstStyle>
            <a:lvl1pPr>
              <a:defRPr/>
            </a:lvl1pPr>
          </a:lstStyle>
          <a:p>
            <a:fld id="{30C60A0E-B218-414D-92F0-D842CA72F773}" type="slidenum">
              <a:rPr lang="en-GB" altLang="en-US"/>
              <a:pPr/>
              <a:t>‹#›</a:t>
            </a:fld>
            <a:endParaRPr lang="en-GB" altLang="en-US"/>
          </a:p>
        </p:txBody>
      </p:sp>
    </p:spTree>
    <p:extLst>
      <p:ext uri="{BB962C8B-B14F-4D97-AF65-F5344CB8AC3E}">
        <p14:creationId xmlns:p14="http://schemas.microsoft.com/office/powerpoint/2010/main" val="23697382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ACEBE63-B017-0E3C-CF27-EB2134C04DE2}"/>
              </a:ext>
            </a:extLst>
          </p:cNvPr>
          <p:cNvSpPr>
            <a:spLocks noGrp="1"/>
          </p:cNvSpPr>
          <p:nvPr>
            <p:ph type="dt" sz="half" idx="10"/>
          </p:nvPr>
        </p:nvSpPr>
        <p:spPr/>
        <p:txBody>
          <a:bodyPr/>
          <a:lstStyle>
            <a:lvl1pPr>
              <a:defRPr/>
            </a:lvl1pPr>
          </a:lstStyle>
          <a:p>
            <a:fld id="{6C30DB61-1235-7945-94FF-6AA74EB66BF4}" type="datetimeFigureOut">
              <a:rPr lang="en-GB" altLang="en-US"/>
              <a:pPr/>
              <a:t>07/08/2024</a:t>
            </a:fld>
            <a:endParaRPr lang="en-GB" altLang="en-US"/>
          </a:p>
        </p:txBody>
      </p:sp>
      <p:sp>
        <p:nvSpPr>
          <p:cNvPr id="3" name="Footer Placeholder 4">
            <a:extLst>
              <a:ext uri="{FF2B5EF4-FFF2-40B4-BE49-F238E27FC236}">
                <a16:creationId xmlns:a16="http://schemas.microsoft.com/office/drawing/2014/main" id="{C6BC1908-CB22-6C30-CD06-2829A317DE63}"/>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F70E3691-32EC-F4C2-02AF-60B2585D0BD3}"/>
              </a:ext>
            </a:extLst>
          </p:cNvPr>
          <p:cNvSpPr>
            <a:spLocks noGrp="1"/>
          </p:cNvSpPr>
          <p:nvPr>
            <p:ph type="sldNum" sz="quarter" idx="12"/>
          </p:nvPr>
        </p:nvSpPr>
        <p:spPr/>
        <p:txBody>
          <a:bodyPr/>
          <a:lstStyle>
            <a:lvl1pPr>
              <a:defRPr/>
            </a:lvl1pPr>
          </a:lstStyle>
          <a:p>
            <a:fld id="{87D8ADE1-5AF0-E647-919E-5FC424E11D3B}" type="slidenum">
              <a:rPr lang="en-GB" altLang="en-US"/>
              <a:pPr/>
              <a:t>‹#›</a:t>
            </a:fld>
            <a:endParaRPr lang="en-GB" altLang="en-US"/>
          </a:p>
        </p:txBody>
      </p:sp>
    </p:spTree>
    <p:extLst>
      <p:ext uri="{BB962C8B-B14F-4D97-AF65-F5344CB8AC3E}">
        <p14:creationId xmlns:p14="http://schemas.microsoft.com/office/powerpoint/2010/main" val="805975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44B4CD9-76C5-6DF9-89D0-A6395EB62025}"/>
              </a:ext>
            </a:extLst>
          </p:cNvPr>
          <p:cNvSpPr>
            <a:spLocks noGrp="1"/>
          </p:cNvSpPr>
          <p:nvPr>
            <p:ph type="dt" sz="half" idx="10"/>
          </p:nvPr>
        </p:nvSpPr>
        <p:spPr/>
        <p:txBody>
          <a:bodyPr/>
          <a:lstStyle>
            <a:lvl1pPr>
              <a:defRPr/>
            </a:lvl1pPr>
          </a:lstStyle>
          <a:p>
            <a:pPr>
              <a:defRPr/>
            </a:pPr>
            <a:endParaRPr lang="en-GB"/>
          </a:p>
        </p:txBody>
      </p:sp>
      <p:sp>
        <p:nvSpPr>
          <p:cNvPr id="3" name="Footer Placeholder 4">
            <a:extLst>
              <a:ext uri="{FF2B5EF4-FFF2-40B4-BE49-F238E27FC236}">
                <a16:creationId xmlns:a16="http://schemas.microsoft.com/office/drawing/2014/main" id="{BB3D1982-80D4-3C26-4D1D-2B22CF515460}"/>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22320B23-623C-7AE2-CC6B-FC578EF4D28C}"/>
              </a:ext>
            </a:extLst>
          </p:cNvPr>
          <p:cNvSpPr>
            <a:spLocks noGrp="1"/>
          </p:cNvSpPr>
          <p:nvPr>
            <p:ph type="sldNum" sz="quarter" idx="12"/>
          </p:nvPr>
        </p:nvSpPr>
        <p:spPr/>
        <p:txBody>
          <a:bodyPr/>
          <a:lstStyle>
            <a:lvl1pPr>
              <a:defRPr/>
            </a:lvl1pPr>
          </a:lstStyle>
          <a:p>
            <a:fld id="{B4FBF0B1-DA3F-254B-9865-B1B40AE529CF}" type="slidenum">
              <a:rPr lang="en-GB" altLang="en-US"/>
              <a:pPr/>
              <a:t>‹#›</a:t>
            </a:fld>
            <a:endParaRPr lang="en-GB" altLang="en-US"/>
          </a:p>
        </p:txBody>
      </p:sp>
    </p:spTree>
    <p:extLst>
      <p:ext uri="{BB962C8B-B14F-4D97-AF65-F5344CB8AC3E}">
        <p14:creationId xmlns:p14="http://schemas.microsoft.com/office/powerpoint/2010/main" val="36419511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25E7821-3596-C553-5088-55E2B0725672}"/>
              </a:ext>
            </a:extLst>
          </p:cNvPr>
          <p:cNvSpPr>
            <a:spLocks noGrp="1"/>
          </p:cNvSpPr>
          <p:nvPr>
            <p:ph type="dt" sz="half" idx="10"/>
          </p:nvPr>
        </p:nvSpPr>
        <p:spPr/>
        <p:txBody>
          <a:bodyPr/>
          <a:lstStyle>
            <a:lvl1pPr>
              <a:defRPr/>
            </a:lvl1pPr>
          </a:lstStyle>
          <a:p>
            <a:fld id="{A319260E-694B-CF43-B38C-786DD8083D60}" type="datetimeFigureOut">
              <a:rPr lang="en-GB" altLang="en-US"/>
              <a:pPr/>
              <a:t>07/08/2024</a:t>
            </a:fld>
            <a:endParaRPr lang="en-GB" altLang="en-US"/>
          </a:p>
        </p:txBody>
      </p:sp>
      <p:sp>
        <p:nvSpPr>
          <p:cNvPr id="6" name="Footer Placeholder 4">
            <a:extLst>
              <a:ext uri="{FF2B5EF4-FFF2-40B4-BE49-F238E27FC236}">
                <a16:creationId xmlns:a16="http://schemas.microsoft.com/office/drawing/2014/main" id="{BEF863A2-1990-6F88-5C39-EA64544C0EA1}"/>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C87E498F-ADC1-E901-CE6C-1BF03F32BDA1}"/>
              </a:ext>
            </a:extLst>
          </p:cNvPr>
          <p:cNvSpPr>
            <a:spLocks noGrp="1"/>
          </p:cNvSpPr>
          <p:nvPr>
            <p:ph type="sldNum" sz="quarter" idx="12"/>
          </p:nvPr>
        </p:nvSpPr>
        <p:spPr/>
        <p:txBody>
          <a:bodyPr/>
          <a:lstStyle>
            <a:lvl1pPr>
              <a:defRPr/>
            </a:lvl1pPr>
          </a:lstStyle>
          <a:p>
            <a:fld id="{BFD87BDC-6113-F54D-8FE5-A5F72D9F0F83}" type="slidenum">
              <a:rPr lang="en-GB" altLang="en-US"/>
              <a:pPr/>
              <a:t>‹#›</a:t>
            </a:fld>
            <a:endParaRPr lang="en-GB" altLang="en-US"/>
          </a:p>
        </p:txBody>
      </p:sp>
    </p:spTree>
    <p:extLst>
      <p:ext uri="{BB962C8B-B14F-4D97-AF65-F5344CB8AC3E}">
        <p14:creationId xmlns:p14="http://schemas.microsoft.com/office/powerpoint/2010/main" val="34895142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2ECADE3-E8E6-23E5-EA51-2FCA91A7A7D1}"/>
              </a:ext>
            </a:extLst>
          </p:cNvPr>
          <p:cNvSpPr>
            <a:spLocks noGrp="1"/>
          </p:cNvSpPr>
          <p:nvPr>
            <p:ph type="dt" sz="half" idx="10"/>
          </p:nvPr>
        </p:nvSpPr>
        <p:spPr/>
        <p:txBody>
          <a:bodyPr/>
          <a:lstStyle>
            <a:lvl1pPr>
              <a:defRPr/>
            </a:lvl1pPr>
          </a:lstStyle>
          <a:p>
            <a:fld id="{D2B714DE-0307-884B-A37A-91380A47280B}" type="datetimeFigureOut">
              <a:rPr lang="en-GB" altLang="en-US"/>
              <a:pPr/>
              <a:t>07/08/2024</a:t>
            </a:fld>
            <a:endParaRPr lang="en-GB" altLang="en-US"/>
          </a:p>
        </p:txBody>
      </p:sp>
      <p:sp>
        <p:nvSpPr>
          <p:cNvPr id="6" name="Footer Placeholder 4">
            <a:extLst>
              <a:ext uri="{FF2B5EF4-FFF2-40B4-BE49-F238E27FC236}">
                <a16:creationId xmlns:a16="http://schemas.microsoft.com/office/drawing/2014/main" id="{DE7BE4E7-8497-C674-EEF2-6B9D5326248E}"/>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92431D86-13F9-83AC-D6A2-F27ADBE18B5B}"/>
              </a:ext>
            </a:extLst>
          </p:cNvPr>
          <p:cNvSpPr>
            <a:spLocks noGrp="1"/>
          </p:cNvSpPr>
          <p:nvPr>
            <p:ph type="sldNum" sz="quarter" idx="12"/>
          </p:nvPr>
        </p:nvSpPr>
        <p:spPr/>
        <p:txBody>
          <a:bodyPr/>
          <a:lstStyle>
            <a:lvl1pPr>
              <a:defRPr/>
            </a:lvl1pPr>
          </a:lstStyle>
          <a:p>
            <a:fld id="{58868B31-1E79-9842-93E5-B4CBD423822B}" type="slidenum">
              <a:rPr lang="en-GB" altLang="en-US"/>
              <a:pPr/>
              <a:t>‹#›</a:t>
            </a:fld>
            <a:endParaRPr lang="en-GB" altLang="en-US"/>
          </a:p>
        </p:txBody>
      </p:sp>
    </p:spTree>
    <p:extLst>
      <p:ext uri="{BB962C8B-B14F-4D97-AF65-F5344CB8AC3E}">
        <p14:creationId xmlns:p14="http://schemas.microsoft.com/office/powerpoint/2010/main" val="16192053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3DA8A45-2F1A-5600-39FA-0B981EF819FB}"/>
              </a:ext>
            </a:extLst>
          </p:cNvPr>
          <p:cNvSpPr>
            <a:spLocks noGrp="1"/>
          </p:cNvSpPr>
          <p:nvPr>
            <p:ph type="dt" sz="half" idx="10"/>
          </p:nvPr>
        </p:nvSpPr>
        <p:spPr/>
        <p:txBody>
          <a:bodyPr/>
          <a:lstStyle>
            <a:lvl1pPr>
              <a:defRPr/>
            </a:lvl1pPr>
          </a:lstStyle>
          <a:p>
            <a:fld id="{ACB44D63-8E6E-6A4F-8083-3B7A42913B1A}"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0B9E16EA-64E5-FD35-2B39-58299BFCC4EF}"/>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127EF58F-C4E9-669D-C6C0-3AC957B97A0C}"/>
              </a:ext>
            </a:extLst>
          </p:cNvPr>
          <p:cNvSpPr>
            <a:spLocks noGrp="1"/>
          </p:cNvSpPr>
          <p:nvPr>
            <p:ph type="sldNum" sz="quarter" idx="12"/>
          </p:nvPr>
        </p:nvSpPr>
        <p:spPr/>
        <p:txBody>
          <a:bodyPr/>
          <a:lstStyle>
            <a:lvl1pPr>
              <a:defRPr/>
            </a:lvl1pPr>
          </a:lstStyle>
          <a:p>
            <a:fld id="{A2730E39-840F-8241-96CF-7C0F156364EF}" type="slidenum">
              <a:rPr lang="en-GB" altLang="en-US"/>
              <a:pPr/>
              <a:t>‹#›</a:t>
            </a:fld>
            <a:endParaRPr lang="en-GB" altLang="en-US"/>
          </a:p>
        </p:txBody>
      </p:sp>
    </p:spTree>
    <p:extLst>
      <p:ext uri="{BB962C8B-B14F-4D97-AF65-F5344CB8AC3E}">
        <p14:creationId xmlns:p14="http://schemas.microsoft.com/office/powerpoint/2010/main" val="27587249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43F739A-F5FA-3830-E2A8-9A46B32C3BCE}"/>
              </a:ext>
            </a:extLst>
          </p:cNvPr>
          <p:cNvSpPr>
            <a:spLocks noGrp="1"/>
          </p:cNvSpPr>
          <p:nvPr>
            <p:ph type="dt" sz="half" idx="10"/>
          </p:nvPr>
        </p:nvSpPr>
        <p:spPr/>
        <p:txBody>
          <a:bodyPr/>
          <a:lstStyle>
            <a:lvl1pPr>
              <a:defRPr/>
            </a:lvl1pPr>
          </a:lstStyle>
          <a:p>
            <a:fld id="{C3D638FE-603A-6A4F-B827-15F4182D7927}"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91CE6851-B3FA-880D-E75F-D07502B6068D}"/>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10C743CB-D9C2-66E7-926B-F294A124A67D}"/>
              </a:ext>
            </a:extLst>
          </p:cNvPr>
          <p:cNvSpPr>
            <a:spLocks noGrp="1"/>
          </p:cNvSpPr>
          <p:nvPr>
            <p:ph type="sldNum" sz="quarter" idx="12"/>
          </p:nvPr>
        </p:nvSpPr>
        <p:spPr/>
        <p:txBody>
          <a:bodyPr/>
          <a:lstStyle>
            <a:lvl1pPr>
              <a:defRPr/>
            </a:lvl1pPr>
          </a:lstStyle>
          <a:p>
            <a:fld id="{C5191002-3312-7643-880A-60AE16E7777A}" type="slidenum">
              <a:rPr lang="en-GB" altLang="en-US"/>
              <a:pPr/>
              <a:t>‹#›</a:t>
            </a:fld>
            <a:endParaRPr lang="en-GB" altLang="en-US"/>
          </a:p>
        </p:txBody>
      </p:sp>
    </p:spTree>
    <p:extLst>
      <p:ext uri="{BB962C8B-B14F-4D97-AF65-F5344CB8AC3E}">
        <p14:creationId xmlns:p14="http://schemas.microsoft.com/office/powerpoint/2010/main" val="41870736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42"/>
            <a:ext cx="8224838" cy="1138237"/>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2" y="1600200"/>
            <a:ext cx="4035425"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5025" y="1600200"/>
            <a:ext cx="4037013" cy="218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45025" y="3937000"/>
            <a:ext cx="4037013" cy="218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a:extLst>
              <a:ext uri="{FF2B5EF4-FFF2-40B4-BE49-F238E27FC236}">
                <a16:creationId xmlns:a16="http://schemas.microsoft.com/office/drawing/2014/main" id="{E26F1FAA-4D2E-FDC0-6CDB-D8E343BD58AB}"/>
              </a:ext>
            </a:extLst>
          </p:cNvPr>
          <p:cNvSpPr>
            <a:spLocks noGrp="1"/>
          </p:cNvSpPr>
          <p:nvPr>
            <p:ph type="dt" idx="10"/>
          </p:nvPr>
        </p:nvSpPr>
        <p:spPr>
          <a:xfrm>
            <a:off x="457200" y="6245225"/>
            <a:ext cx="2128838" cy="471488"/>
          </a:xfrm>
        </p:spPr>
        <p:txBody>
          <a:bodyPr rtlCol="0"/>
          <a:lstStyle>
            <a:lvl1pPr fontAlgn="auto">
              <a:spcBef>
                <a:spcPts val="0"/>
              </a:spcBef>
              <a:spcAft>
                <a:spcPts val="0"/>
              </a:spcAft>
              <a:defRPr>
                <a:solidFill>
                  <a:prstClr val="black">
                    <a:tint val="75000"/>
                  </a:prstClr>
                </a:solidFill>
                <a:latin typeface="+mn-lt"/>
                <a:ea typeface="+mn-ea"/>
              </a:defRPr>
            </a:lvl1pPr>
          </a:lstStyle>
          <a:p>
            <a:pPr>
              <a:defRPr/>
            </a:pPr>
            <a:endParaRPr lang="en-GB"/>
          </a:p>
        </p:txBody>
      </p:sp>
      <p:sp>
        <p:nvSpPr>
          <p:cNvPr id="7" name="Footer Placeholder 6">
            <a:extLst>
              <a:ext uri="{FF2B5EF4-FFF2-40B4-BE49-F238E27FC236}">
                <a16:creationId xmlns:a16="http://schemas.microsoft.com/office/drawing/2014/main" id="{B6263FF1-5A54-1113-19E1-91A755F67A52}"/>
              </a:ext>
            </a:extLst>
          </p:cNvPr>
          <p:cNvSpPr>
            <a:spLocks noGrp="1"/>
          </p:cNvSpPr>
          <p:nvPr>
            <p:ph type="ftr" idx="11"/>
          </p:nvPr>
        </p:nvSpPr>
        <p:spPr>
          <a:xfrm>
            <a:off x="3124200" y="6245225"/>
            <a:ext cx="2890838" cy="471488"/>
          </a:xfrm>
        </p:spPr>
        <p:txBody>
          <a:bodyPr/>
          <a:lstStyle>
            <a:lvl1pPr>
              <a:defRPr/>
            </a:lvl1pPr>
          </a:lstStyle>
          <a:p>
            <a:pPr>
              <a:defRPr/>
            </a:pPr>
            <a:endParaRPr lang="en-GB"/>
          </a:p>
        </p:txBody>
      </p:sp>
      <p:sp>
        <p:nvSpPr>
          <p:cNvPr id="8" name="Slide Number Placeholder 7">
            <a:extLst>
              <a:ext uri="{FF2B5EF4-FFF2-40B4-BE49-F238E27FC236}">
                <a16:creationId xmlns:a16="http://schemas.microsoft.com/office/drawing/2014/main" id="{A7C7391C-4604-3648-8D66-52F310205133}"/>
              </a:ext>
            </a:extLst>
          </p:cNvPr>
          <p:cNvSpPr>
            <a:spLocks noGrp="1"/>
          </p:cNvSpPr>
          <p:nvPr>
            <p:ph type="sldNum" idx="12"/>
          </p:nvPr>
        </p:nvSpPr>
        <p:spPr>
          <a:xfrm>
            <a:off x="6553200" y="6245225"/>
            <a:ext cx="2128838" cy="471488"/>
          </a:xfrm>
        </p:spPr>
        <p:txBody>
          <a:bodyPr/>
          <a:lstStyle>
            <a:lvl1pPr>
              <a:defRPr/>
            </a:lvl1pPr>
          </a:lstStyle>
          <a:p>
            <a:fld id="{6E105034-25AB-184E-9A17-1B43D810FB7A}" type="slidenum">
              <a:rPr lang="en-GB" altLang="en-US"/>
              <a:pPr/>
              <a:t>‹#›</a:t>
            </a:fld>
            <a:endParaRPr lang="en-GB" altLang="en-US"/>
          </a:p>
        </p:txBody>
      </p:sp>
    </p:spTree>
    <p:extLst>
      <p:ext uri="{BB962C8B-B14F-4D97-AF65-F5344CB8AC3E}">
        <p14:creationId xmlns:p14="http://schemas.microsoft.com/office/powerpoint/2010/main" val="28338981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42"/>
            <a:ext cx="8224838" cy="1138237"/>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125A8DB-DE90-E26A-9971-D3AB73CC4033}"/>
              </a:ext>
            </a:extLst>
          </p:cNvPr>
          <p:cNvSpPr>
            <a:spLocks noGrp="1"/>
          </p:cNvSpPr>
          <p:nvPr>
            <p:ph type="dt" idx="10"/>
          </p:nvPr>
        </p:nvSpPr>
        <p:spPr>
          <a:xfrm>
            <a:off x="457200" y="6245225"/>
            <a:ext cx="2128838" cy="471488"/>
          </a:xfrm>
        </p:spPr>
        <p:txBody>
          <a:bodyPr rtlCol="0"/>
          <a:lstStyle>
            <a:lvl1pPr fontAlgn="auto">
              <a:spcBef>
                <a:spcPts val="0"/>
              </a:spcBef>
              <a:spcAft>
                <a:spcPts val="0"/>
              </a:spcAft>
              <a:defRPr>
                <a:solidFill>
                  <a:prstClr val="black">
                    <a:tint val="75000"/>
                  </a:prstClr>
                </a:solidFill>
                <a:latin typeface="+mn-lt"/>
                <a:ea typeface="+mn-ea"/>
              </a:defRPr>
            </a:lvl1pPr>
          </a:lstStyle>
          <a:p>
            <a:pPr>
              <a:defRPr/>
            </a:pPr>
            <a:endParaRPr lang="en-GB"/>
          </a:p>
        </p:txBody>
      </p:sp>
      <p:sp>
        <p:nvSpPr>
          <p:cNvPr id="4" name="Footer Placeholder 3">
            <a:extLst>
              <a:ext uri="{FF2B5EF4-FFF2-40B4-BE49-F238E27FC236}">
                <a16:creationId xmlns:a16="http://schemas.microsoft.com/office/drawing/2014/main" id="{0AE28D6F-8D7E-A282-6DEC-76C34CB641B3}"/>
              </a:ext>
            </a:extLst>
          </p:cNvPr>
          <p:cNvSpPr>
            <a:spLocks noGrp="1"/>
          </p:cNvSpPr>
          <p:nvPr>
            <p:ph type="ftr" idx="11"/>
          </p:nvPr>
        </p:nvSpPr>
        <p:spPr>
          <a:xfrm>
            <a:off x="3124200" y="6245225"/>
            <a:ext cx="2890838" cy="471488"/>
          </a:xfrm>
        </p:spPr>
        <p:txBody>
          <a:bodyPr/>
          <a:lstStyle>
            <a:lvl1pPr>
              <a:defRPr/>
            </a:lvl1pPr>
          </a:lstStyle>
          <a:p>
            <a:pPr>
              <a:defRPr/>
            </a:pPr>
            <a:endParaRPr lang="en-GB"/>
          </a:p>
        </p:txBody>
      </p:sp>
      <p:sp>
        <p:nvSpPr>
          <p:cNvPr id="5" name="Slide Number Placeholder 4">
            <a:extLst>
              <a:ext uri="{FF2B5EF4-FFF2-40B4-BE49-F238E27FC236}">
                <a16:creationId xmlns:a16="http://schemas.microsoft.com/office/drawing/2014/main" id="{D0349E3C-92C0-9A9C-BD22-5C8E774676DD}"/>
              </a:ext>
            </a:extLst>
          </p:cNvPr>
          <p:cNvSpPr>
            <a:spLocks noGrp="1"/>
          </p:cNvSpPr>
          <p:nvPr>
            <p:ph type="sldNum" idx="12"/>
          </p:nvPr>
        </p:nvSpPr>
        <p:spPr>
          <a:xfrm>
            <a:off x="6553200" y="6245225"/>
            <a:ext cx="2128838" cy="471488"/>
          </a:xfrm>
        </p:spPr>
        <p:txBody>
          <a:bodyPr/>
          <a:lstStyle>
            <a:lvl1pPr>
              <a:defRPr/>
            </a:lvl1pPr>
          </a:lstStyle>
          <a:p>
            <a:fld id="{03E17FBB-4E02-DF4E-82E8-C7B52F06AA7A}" type="slidenum">
              <a:rPr lang="en-GB" altLang="en-US"/>
              <a:pPr/>
              <a:t>‹#›</a:t>
            </a:fld>
            <a:endParaRPr lang="en-GB" altLang="en-US"/>
          </a:p>
        </p:txBody>
      </p:sp>
    </p:spTree>
    <p:extLst>
      <p:ext uri="{BB962C8B-B14F-4D97-AF65-F5344CB8AC3E}">
        <p14:creationId xmlns:p14="http://schemas.microsoft.com/office/powerpoint/2010/main" val="18310053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a:t>Click to edit Master title style</a:t>
            </a:r>
            <a:endParaRPr lang="en-GB"/>
          </a:p>
        </p:txBody>
      </p:sp>
      <p:sp>
        <p:nvSpPr>
          <p:cNvPr id="3" name="Content Placeholder 2"/>
          <p:cNvSpPr>
            <a:spLocks noGrp="1"/>
          </p:cNvSpPr>
          <p:nvPr>
            <p:ph sz="quarter" idx="1"/>
          </p:nvPr>
        </p:nvSpPr>
        <p:spPr>
          <a:xfrm>
            <a:off x="456480" y="1604333"/>
            <a:ext cx="4043520"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38241" y="1604333"/>
            <a:ext cx="4044960"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half" idx="3"/>
          </p:nvPr>
        </p:nvSpPr>
        <p:spPr>
          <a:xfrm>
            <a:off x="456481" y="3935934"/>
            <a:ext cx="8226720" cy="219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a:extLst>
              <a:ext uri="{FF2B5EF4-FFF2-40B4-BE49-F238E27FC236}">
                <a16:creationId xmlns:a16="http://schemas.microsoft.com/office/drawing/2014/main" id="{72EBF26A-3E49-9315-6599-6BD2FE8471A6}"/>
              </a:ext>
            </a:extLst>
          </p:cNvPr>
          <p:cNvSpPr>
            <a:spLocks noGrp="1"/>
          </p:cNvSpPr>
          <p:nvPr>
            <p:ph type="dt" idx="10"/>
          </p:nvPr>
        </p:nvSpPr>
        <p:spPr>
          <a:xfrm>
            <a:off x="457200" y="6246813"/>
            <a:ext cx="2127250" cy="471487"/>
          </a:xfrm>
        </p:spPr>
        <p:txBody>
          <a:bodyPr rtlCol="0"/>
          <a:lstStyle>
            <a:lvl1pPr fontAlgn="auto">
              <a:spcBef>
                <a:spcPts val="0"/>
              </a:spcBef>
              <a:spcAft>
                <a:spcPts val="0"/>
              </a:spcAft>
              <a:defRPr>
                <a:solidFill>
                  <a:prstClr val="black">
                    <a:tint val="75000"/>
                  </a:prstClr>
                </a:solidFill>
                <a:latin typeface="+mn-lt"/>
                <a:ea typeface="+mn-ea"/>
              </a:defRPr>
            </a:lvl1pPr>
          </a:lstStyle>
          <a:p>
            <a:pPr>
              <a:defRPr/>
            </a:pPr>
            <a:endParaRPr lang="en-GB"/>
          </a:p>
        </p:txBody>
      </p:sp>
      <p:sp>
        <p:nvSpPr>
          <p:cNvPr id="7" name="Footer Placeholder 6">
            <a:extLst>
              <a:ext uri="{FF2B5EF4-FFF2-40B4-BE49-F238E27FC236}">
                <a16:creationId xmlns:a16="http://schemas.microsoft.com/office/drawing/2014/main" id="{5DF5E6F8-60BC-2BED-6E8F-B4FA6EED0306}"/>
              </a:ext>
            </a:extLst>
          </p:cNvPr>
          <p:cNvSpPr>
            <a:spLocks noGrp="1"/>
          </p:cNvSpPr>
          <p:nvPr>
            <p:ph type="ftr" idx="11"/>
          </p:nvPr>
        </p:nvSpPr>
        <p:spPr>
          <a:xfrm>
            <a:off x="3127375" y="6246813"/>
            <a:ext cx="2897188" cy="471487"/>
          </a:xfrm>
        </p:spPr>
        <p:txBody>
          <a:bodyPr/>
          <a:lstStyle>
            <a:lvl1pPr>
              <a:defRPr/>
            </a:lvl1pPr>
          </a:lstStyle>
          <a:p>
            <a:pPr>
              <a:defRPr/>
            </a:pPr>
            <a:endParaRPr lang="en-GB"/>
          </a:p>
        </p:txBody>
      </p:sp>
      <p:sp>
        <p:nvSpPr>
          <p:cNvPr id="8" name="Slide Number Placeholder 7">
            <a:extLst>
              <a:ext uri="{FF2B5EF4-FFF2-40B4-BE49-F238E27FC236}">
                <a16:creationId xmlns:a16="http://schemas.microsoft.com/office/drawing/2014/main" id="{05F582F9-9050-47D8-667F-D338767FDDBF}"/>
              </a:ext>
            </a:extLst>
          </p:cNvPr>
          <p:cNvSpPr>
            <a:spLocks noGrp="1"/>
          </p:cNvSpPr>
          <p:nvPr>
            <p:ph type="sldNum" idx="12"/>
          </p:nvPr>
        </p:nvSpPr>
        <p:spPr>
          <a:xfrm>
            <a:off x="6556375" y="6246813"/>
            <a:ext cx="2128838" cy="471487"/>
          </a:xfrm>
        </p:spPr>
        <p:txBody>
          <a:bodyPr/>
          <a:lstStyle>
            <a:lvl1pPr>
              <a:defRPr/>
            </a:lvl1pPr>
          </a:lstStyle>
          <a:p>
            <a:fld id="{8E1A3B5F-9D03-1040-A52B-B9562E4919C6}" type="slidenum">
              <a:rPr lang="en-GB" altLang="en-US"/>
              <a:pPr/>
              <a:t>‹#›</a:t>
            </a:fld>
            <a:endParaRPr lang="en-GB" altLang="en-US"/>
          </a:p>
        </p:txBody>
      </p:sp>
    </p:spTree>
    <p:extLst>
      <p:ext uri="{BB962C8B-B14F-4D97-AF65-F5344CB8AC3E}">
        <p14:creationId xmlns:p14="http://schemas.microsoft.com/office/powerpoint/2010/main" val="26224061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F941D0E7-E72B-8E8B-ADD1-3D1074D50E42}"/>
              </a:ext>
            </a:extLst>
          </p:cNvPr>
          <p:cNvSpPr>
            <a:spLocks noGrp="1"/>
          </p:cNvSpPr>
          <p:nvPr>
            <p:ph type="dt" sz="half" idx="10"/>
          </p:nvPr>
        </p:nvSpPr>
        <p:spPr/>
        <p:txBody>
          <a:bodyPr/>
          <a:lstStyle>
            <a:lvl1pPr eaLnBrk="0" hangingPunct="0">
              <a:defRPr>
                <a:latin typeface="Arial" panose="020B0604020202020204" pitchFamily="34" charset="0"/>
              </a:defRPr>
            </a:lvl1pPr>
          </a:lstStyle>
          <a:p>
            <a:fld id="{A2F01737-0D66-124E-B447-A0B514FB5F03}"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969833BC-DB93-51D5-13B3-AF187E2C0FA9}"/>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a:extLst>
              <a:ext uri="{FF2B5EF4-FFF2-40B4-BE49-F238E27FC236}">
                <a16:creationId xmlns:a16="http://schemas.microsoft.com/office/drawing/2014/main" id="{304117AD-51D9-9C1F-D9F3-02C1785E877A}"/>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15B977B5-2535-2449-862B-74EF51B7923C}" type="slidenum">
              <a:rPr lang="en-GB" altLang="en-US"/>
              <a:pPr/>
              <a:t>‹#›</a:t>
            </a:fld>
            <a:endParaRPr lang="en-GB" altLang="en-US"/>
          </a:p>
        </p:txBody>
      </p:sp>
    </p:spTree>
    <p:extLst>
      <p:ext uri="{BB962C8B-B14F-4D97-AF65-F5344CB8AC3E}">
        <p14:creationId xmlns:p14="http://schemas.microsoft.com/office/powerpoint/2010/main" val="34471007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BD2C299-D2F0-0A98-AAE2-77C33984AD62}"/>
              </a:ext>
            </a:extLst>
          </p:cNvPr>
          <p:cNvSpPr>
            <a:spLocks noGrp="1"/>
          </p:cNvSpPr>
          <p:nvPr>
            <p:ph type="dt" sz="half" idx="10"/>
          </p:nvPr>
        </p:nvSpPr>
        <p:spPr/>
        <p:txBody>
          <a:bodyPr/>
          <a:lstStyle>
            <a:lvl1pPr eaLnBrk="0" hangingPunct="0">
              <a:defRPr>
                <a:latin typeface="Arial" panose="020B0604020202020204" pitchFamily="34" charset="0"/>
              </a:defRPr>
            </a:lvl1pPr>
          </a:lstStyle>
          <a:p>
            <a:fld id="{FD971695-C767-8C41-99F5-F74C18F433B4}"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BDC5F199-467E-1951-E702-737CAB339E9F}"/>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a:extLst>
              <a:ext uri="{FF2B5EF4-FFF2-40B4-BE49-F238E27FC236}">
                <a16:creationId xmlns:a16="http://schemas.microsoft.com/office/drawing/2014/main" id="{FFA7E56F-3A38-FB8B-BFA2-EBF5A69B00CE}"/>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266066A2-6071-714E-B9CD-54C3775B8DE0}" type="slidenum">
              <a:rPr lang="en-GB" altLang="en-US"/>
              <a:pPr/>
              <a:t>‹#›</a:t>
            </a:fld>
            <a:endParaRPr lang="en-GB" altLang="en-US"/>
          </a:p>
        </p:txBody>
      </p:sp>
    </p:spTree>
    <p:extLst>
      <p:ext uri="{BB962C8B-B14F-4D97-AF65-F5344CB8AC3E}">
        <p14:creationId xmlns:p14="http://schemas.microsoft.com/office/powerpoint/2010/main" val="7300800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1693FE0-05B0-B564-850B-5E9EDE847F97}"/>
              </a:ext>
            </a:extLst>
          </p:cNvPr>
          <p:cNvSpPr>
            <a:spLocks noGrp="1"/>
          </p:cNvSpPr>
          <p:nvPr>
            <p:ph type="dt" sz="half" idx="10"/>
          </p:nvPr>
        </p:nvSpPr>
        <p:spPr/>
        <p:txBody>
          <a:bodyPr/>
          <a:lstStyle>
            <a:lvl1pPr eaLnBrk="0" hangingPunct="0">
              <a:defRPr>
                <a:latin typeface="Arial" panose="020B0604020202020204" pitchFamily="34" charset="0"/>
              </a:defRPr>
            </a:lvl1pPr>
          </a:lstStyle>
          <a:p>
            <a:fld id="{03085369-7CBC-8346-B7EB-79D687D226C1}"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01EE326D-4169-7C89-949D-EB0F91743BE0}"/>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a:extLst>
              <a:ext uri="{FF2B5EF4-FFF2-40B4-BE49-F238E27FC236}">
                <a16:creationId xmlns:a16="http://schemas.microsoft.com/office/drawing/2014/main" id="{476DEA09-B62D-B351-1F30-E7EB365C9B4D}"/>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89B1DC50-AFE6-E547-8F38-751C3404E4ED}" type="slidenum">
              <a:rPr lang="en-GB" altLang="en-US"/>
              <a:pPr/>
              <a:t>‹#›</a:t>
            </a:fld>
            <a:endParaRPr lang="en-GB" altLang="en-US"/>
          </a:p>
        </p:txBody>
      </p:sp>
    </p:spTree>
    <p:extLst>
      <p:ext uri="{BB962C8B-B14F-4D97-AF65-F5344CB8AC3E}">
        <p14:creationId xmlns:p14="http://schemas.microsoft.com/office/powerpoint/2010/main" val="3465361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A3766D8-2566-E35D-A238-E24C84D58A80}"/>
              </a:ext>
            </a:extLst>
          </p:cNvPr>
          <p:cNvSpPr>
            <a:spLocks noGrp="1"/>
          </p:cNvSpPr>
          <p:nvPr>
            <p:ph type="dt" sz="half" idx="10"/>
          </p:nvPr>
        </p:nvSpPr>
        <p:spPr/>
        <p:txBody>
          <a:bodyPr/>
          <a:lstStyle>
            <a:lvl1pPr>
              <a:defRPr/>
            </a:lvl1pPr>
          </a:lstStyle>
          <a:p>
            <a:pPr>
              <a:defRPr/>
            </a:pPr>
            <a:endParaRPr lang="en-GB"/>
          </a:p>
        </p:txBody>
      </p:sp>
      <p:sp>
        <p:nvSpPr>
          <p:cNvPr id="6" name="Footer Placeholder 4">
            <a:extLst>
              <a:ext uri="{FF2B5EF4-FFF2-40B4-BE49-F238E27FC236}">
                <a16:creationId xmlns:a16="http://schemas.microsoft.com/office/drawing/2014/main" id="{E365DDCB-AA2D-C8C5-A768-A791DB260A52}"/>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34723A76-11F0-40C2-F7C3-010395321FE7}"/>
              </a:ext>
            </a:extLst>
          </p:cNvPr>
          <p:cNvSpPr>
            <a:spLocks noGrp="1"/>
          </p:cNvSpPr>
          <p:nvPr>
            <p:ph type="sldNum" sz="quarter" idx="12"/>
          </p:nvPr>
        </p:nvSpPr>
        <p:spPr/>
        <p:txBody>
          <a:bodyPr/>
          <a:lstStyle>
            <a:lvl1pPr>
              <a:defRPr/>
            </a:lvl1pPr>
          </a:lstStyle>
          <a:p>
            <a:fld id="{2F078DFD-06ED-5745-8AFF-3D0CB8C09015}" type="slidenum">
              <a:rPr lang="en-GB" altLang="en-US"/>
              <a:pPr/>
              <a:t>‹#›</a:t>
            </a:fld>
            <a:endParaRPr lang="en-GB" altLang="en-US"/>
          </a:p>
        </p:txBody>
      </p:sp>
    </p:spTree>
    <p:extLst>
      <p:ext uri="{BB962C8B-B14F-4D97-AF65-F5344CB8AC3E}">
        <p14:creationId xmlns:p14="http://schemas.microsoft.com/office/powerpoint/2010/main" val="3758536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31A4CCB8-AA44-3062-2E14-002A176828D7}"/>
              </a:ext>
            </a:extLst>
          </p:cNvPr>
          <p:cNvSpPr>
            <a:spLocks noGrp="1"/>
          </p:cNvSpPr>
          <p:nvPr>
            <p:ph type="dt" sz="half" idx="10"/>
          </p:nvPr>
        </p:nvSpPr>
        <p:spPr/>
        <p:txBody>
          <a:bodyPr/>
          <a:lstStyle>
            <a:lvl1pPr eaLnBrk="0" hangingPunct="0">
              <a:defRPr>
                <a:latin typeface="Arial" panose="020B0604020202020204" pitchFamily="34" charset="0"/>
              </a:defRPr>
            </a:lvl1pPr>
          </a:lstStyle>
          <a:p>
            <a:fld id="{6E4F00B6-16CD-2F40-95C6-92136954E091}" type="datetimeFigureOut">
              <a:rPr lang="en-GB" altLang="en-US"/>
              <a:pPr/>
              <a:t>07/08/2024</a:t>
            </a:fld>
            <a:endParaRPr lang="en-GB" altLang="en-US"/>
          </a:p>
        </p:txBody>
      </p:sp>
      <p:sp>
        <p:nvSpPr>
          <p:cNvPr id="6" name="Footer Placeholder 5">
            <a:extLst>
              <a:ext uri="{FF2B5EF4-FFF2-40B4-BE49-F238E27FC236}">
                <a16:creationId xmlns:a16="http://schemas.microsoft.com/office/drawing/2014/main" id="{3A15D4FA-DE57-5390-9335-2D34C61C50EA}"/>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a:extLst>
              <a:ext uri="{FF2B5EF4-FFF2-40B4-BE49-F238E27FC236}">
                <a16:creationId xmlns:a16="http://schemas.microsoft.com/office/drawing/2014/main" id="{BA253FB7-AE89-6DC5-227E-2E1389F39FF7}"/>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146052D9-9393-F74A-BDAC-B155CEB8C324}" type="slidenum">
              <a:rPr lang="en-GB" altLang="en-US"/>
              <a:pPr/>
              <a:t>‹#›</a:t>
            </a:fld>
            <a:endParaRPr lang="en-GB" altLang="en-US"/>
          </a:p>
        </p:txBody>
      </p:sp>
    </p:spTree>
    <p:extLst>
      <p:ext uri="{BB962C8B-B14F-4D97-AF65-F5344CB8AC3E}">
        <p14:creationId xmlns:p14="http://schemas.microsoft.com/office/powerpoint/2010/main" val="7920913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20A9073-29AD-D4D1-9BAF-2B4D06961CCC}"/>
              </a:ext>
            </a:extLst>
          </p:cNvPr>
          <p:cNvSpPr>
            <a:spLocks noGrp="1"/>
          </p:cNvSpPr>
          <p:nvPr>
            <p:ph type="dt" sz="half" idx="10"/>
          </p:nvPr>
        </p:nvSpPr>
        <p:spPr/>
        <p:txBody>
          <a:bodyPr/>
          <a:lstStyle>
            <a:lvl1pPr eaLnBrk="0" hangingPunct="0">
              <a:defRPr>
                <a:latin typeface="Arial" panose="020B0604020202020204" pitchFamily="34" charset="0"/>
              </a:defRPr>
            </a:lvl1pPr>
          </a:lstStyle>
          <a:p>
            <a:fld id="{7528C506-5233-7442-A78A-4314D30E813D}" type="datetimeFigureOut">
              <a:rPr lang="en-GB" altLang="en-US"/>
              <a:pPr/>
              <a:t>07/08/2024</a:t>
            </a:fld>
            <a:endParaRPr lang="en-GB" altLang="en-US"/>
          </a:p>
        </p:txBody>
      </p:sp>
      <p:sp>
        <p:nvSpPr>
          <p:cNvPr id="8" name="Footer Placeholder 7">
            <a:extLst>
              <a:ext uri="{FF2B5EF4-FFF2-40B4-BE49-F238E27FC236}">
                <a16:creationId xmlns:a16="http://schemas.microsoft.com/office/drawing/2014/main" id="{5DB01974-2DD5-C568-CA24-2D5166A0D48B}"/>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9" name="Slide Number Placeholder 8">
            <a:extLst>
              <a:ext uri="{FF2B5EF4-FFF2-40B4-BE49-F238E27FC236}">
                <a16:creationId xmlns:a16="http://schemas.microsoft.com/office/drawing/2014/main" id="{18E19040-2A95-57EB-C19A-68A078C90BBB}"/>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E47B00A8-B2F5-A740-A3A3-D7B6C7782DC2}" type="slidenum">
              <a:rPr lang="en-GB" altLang="en-US"/>
              <a:pPr/>
              <a:t>‹#›</a:t>
            </a:fld>
            <a:endParaRPr lang="en-GB" altLang="en-US"/>
          </a:p>
        </p:txBody>
      </p:sp>
    </p:spTree>
    <p:extLst>
      <p:ext uri="{BB962C8B-B14F-4D97-AF65-F5344CB8AC3E}">
        <p14:creationId xmlns:p14="http://schemas.microsoft.com/office/powerpoint/2010/main" val="23738505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7B9DC19C-5F71-18EA-8356-E1854611F9CE}"/>
              </a:ext>
            </a:extLst>
          </p:cNvPr>
          <p:cNvSpPr>
            <a:spLocks noGrp="1"/>
          </p:cNvSpPr>
          <p:nvPr>
            <p:ph type="dt" sz="half" idx="10"/>
          </p:nvPr>
        </p:nvSpPr>
        <p:spPr/>
        <p:txBody>
          <a:bodyPr/>
          <a:lstStyle>
            <a:lvl1pPr eaLnBrk="0" hangingPunct="0">
              <a:defRPr>
                <a:latin typeface="Arial" panose="020B0604020202020204" pitchFamily="34" charset="0"/>
              </a:defRPr>
            </a:lvl1pPr>
          </a:lstStyle>
          <a:p>
            <a:fld id="{CA40B098-C803-824A-9992-EE7B59E0DD87}" type="datetimeFigureOut">
              <a:rPr lang="en-GB" altLang="en-US"/>
              <a:pPr/>
              <a:t>07/08/2024</a:t>
            </a:fld>
            <a:endParaRPr lang="en-GB" altLang="en-US"/>
          </a:p>
        </p:txBody>
      </p:sp>
      <p:sp>
        <p:nvSpPr>
          <p:cNvPr id="4" name="Footer Placeholder 3">
            <a:extLst>
              <a:ext uri="{FF2B5EF4-FFF2-40B4-BE49-F238E27FC236}">
                <a16:creationId xmlns:a16="http://schemas.microsoft.com/office/drawing/2014/main" id="{87AA7E97-6F8E-2FC2-5CE9-A155DB324C11}"/>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5" name="Slide Number Placeholder 4">
            <a:extLst>
              <a:ext uri="{FF2B5EF4-FFF2-40B4-BE49-F238E27FC236}">
                <a16:creationId xmlns:a16="http://schemas.microsoft.com/office/drawing/2014/main" id="{AA8E5C0A-AB77-7760-9ECF-C424EF384BF1}"/>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DA75299E-6F1A-F641-9602-95C505AFA4AA}" type="slidenum">
              <a:rPr lang="en-GB" altLang="en-US"/>
              <a:pPr/>
              <a:t>‹#›</a:t>
            </a:fld>
            <a:endParaRPr lang="en-GB" altLang="en-US"/>
          </a:p>
        </p:txBody>
      </p:sp>
    </p:spTree>
    <p:extLst>
      <p:ext uri="{BB962C8B-B14F-4D97-AF65-F5344CB8AC3E}">
        <p14:creationId xmlns:p14="http://schemas.microsoft.com/office/powerpoint/2010/main" val="12388777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3C040F-8B32-5184-CFCA-30BB5738CE2C}"/>
              </a:ext>
            </a:extLst>
          </p:cNvPr>
          <p:cNvSpPr>
            <a:spLocks noGrp="1"/>
          </p:cNvSpPr>
          <p:nvPr>
            <p:ph type="dt" sz="half" idx="10"/>
          </p:nvPr>
        </p:nvSpPr>
        <p:spPr/>
        <p:txBody>
          <a:bodyPr/>
          <a:lstStyle>
            <a:lvl1pPr eaLnBrk="0" hangingPunct="0">
              <a:defRPr>
                <a:latin typeface="Arial" panose="020B0604020202020204" pitchFamily="34" charset="0"/>
              </a:defRPr>
            </a:lvl1pPr>
          </a:lstStyle>
          <a:p>
            <a:fld id="{343898C0-6B52-7442-BC1A-E78233D1645B}" type="datetimeFigureOut">
              <a:rPr lang="en-GB" altLang="en-US"/>
              <a:pPr/>
              <a:t>07/08/2024</a:t>
            </a:fld>
            <a:endParaRPr lang="en-GB" altLang="en-US"/>
          </a:p>
        </p:txBody>
      </p:sp>
      <p:sp>
        <p:nvSpPr>
          <p:cNvPr id="3" name="Footer Placeholder 2">
            <a:extLst>
              <a:ext uri="{FF2B5EF4-FFF2-40B4-BE49-F238E27FC236}">
                <a16:creationId xmlns:a16="http://schemas.microsoft.com/office/drawing/2014/main" id="{1A819088-AC29-7820-EA93-35C2E525D4B2}"/>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4" name="Slide Number Placeholder 3">
            <a:extLst>
              <a:ext uri="{FF2B5EF4-FFF2-40B4-BE49-F238E27FC236}">
                <a16:creationId xmlns:a16="http://schemas.microsoft.com/office/drawing/2014/main" id="{87B71E2E-B65B-E31E-D46E-03C2A4730C5F}"/>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A7CD24FA-28F4-CD4B-9295-4046B400FDF6}" type="slidenum">
              <a:rPr lang="en-GB" altLang="en-US"/>
              <a:pPr/>
              <a:t>‹#›</a:t>
            </a:fld>
            <a:endParaRPr lang="en-GB" altLang="en-US"/>
          </a:p>
        </p:txBody>
      </p:sp>
    </p:spTree>
    <p:extLst>
      <p:ext uri="{BB962C8B-B14F-4D97-AF65-F5344CB8AC3E}">
        <p14:creationId xmlns:p14="http://schemas.microsoft.com/office/powerpoint/2010/main" val="62080533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5E5FDD-883B-4612-88B8-DEF0E65208F4}"/>
              </a:ext>
            </a:extLst>
          </p:cNvPr>
          <p:cNvSpPr>
            <a:spLocks noGrp="1"/>
          </p:cNvSpPr>
          <p:nvPr>
            <p:ph type="dt" sz="half" idx="10"/>
          </p:nvPr>
        </p:nvSpPr>
        <p:spPr/>
        <p:txBody>
          <a:bodyPr/>
          <a:lstStyle>
            <a:lvl1pPr eaLnBrk="0" hangingPunct="0">
              <a:defRPr>
                <a:latin typeface="Arial" panose="020B0604020202020204" pitchFamily="34" charset="0"/>
              </a:defRPr>
            </a:lvl1pPr>
          </a:lstStyle>
          <a:p>
            <a:fld id="{94A82466-636A-D441-B657-6F7C45BD1060}" type="datetimeFigureOut">
              <a:rPr lang="en-GB" altLang="en-US"/>
              <a:pPr/>
              <a:t>07/08/2024</a:t>
            </a:fld>
            <a:endParaRPr lang="en-GB" altLang="en-US"/>
          </a:p>
        </p:txBody>
      </p:sp>
      <p:sp>
        <p:nvSpPr>
          <p:cNvPr id="6" name="Footer Placeholder 5">
            <a:extLst>
              <a:ext uri="{FF2B5EF4-FFF2-40B4-BE49-F238E27FC236}">
                <a16:creationId xmlns:a16="http://schemas.microsoft.com/office/drawing/2014/main" id="{BE2B807A-4E80-0280-B123-3433CB3721D1}"/>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a:extLst>
              <a:ext uri="{FF2B5EF4-FFF2-40B4-BE49-F238E27FC236}">
                <a16:creationId xmlns:a16="http://schemas.microsoft.com/office/drawing/2014/main" id="{3D2A0364-013C-EA71-7431-9FA5A2985AB9}"/>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47F07380-FEF0-374A-843C-51B6E7551C80}" type="slidenum">
              <a:rPr lang="en-GB" altLang="en-US"/>
              <a:pPr/>
              <a:t>‹#›</a:t>
            </a:fld>
            <a:endParaRPr lang="en-GB" altLang="en-US"/>
          </a:p>
        </p:txBody>
      </p:sp>
    </p:spTree>
    <p:extLst>
      <p:ext uri="{BB962C8B-B14F-4D97-AF65-F5344CB8AC3E}">
        <p14:creationId xmlns:p14="http://schemas.microsoft.com/office/powerpoint/2010/main" val="113235805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99AC21-208F-7459-56B7-2E6B527C4D4E}"/>
              </a:ext>
            </a:extLst>
          </p:cNvPr>
          <p:cNvSpPr>
            <a:spLocks noGrp="1"/>
          </p:cNvSpPr>
          <p:nvPr>
            <p:ph type="dt" sz="half" idx="10"/>
          </p:nvPr>
        </p:nvSpPr>
        <p:spPr/>
        <p:txBody>
          <a:bodyPr/>
          <a:lstStyle>
            <a:lvl1pPr eaLnBrk="0" hangingPunct="0">
              <a:defRPr>
                <a:latin typeface="Arial" panose="020B0604020202020204" pitchFamily="34" charset="0"/>
              </a:defRPr>
            </a:lvl1pPr>
          </a:lstStyle>
          <a:p>
            <a:fld id="{5590AB3C-721F-3B4E-81FF-7A4726336ABC}" type="datetimeFigureOut">
              <a:rPr lang="en-GB" altLang="en-US"/>
              <a:pPr/>
              <a:t>07/08/2024</a:t>
            </a:fld>
            <a:endParaRPr lang="en-GB" altLang="en-US"/>
          </a:p>
        </p:txBody>
      </p:sp>
      <p:sp>
        <p:nvSpPr>
          <p:cNvPr id="6" name="Footer Placeholder 5">
            <a:extLst>
              <a:ext uri="{FF2B5EF4-FFF2-40B4-BE49-F238E27FC236}">
                <a16:creationId xmlns:a16="http://schemas.microsoft.com/office/drawing/2014/main" id="{E4E60CE5-29EB-AF34-03E9-3BEF071DDA34}"/>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a:extLst>
              <a:ext uri="{FF2B5EF4-FFF2-40B4-BE49-F238E27FC236}">
                <a16:creationId xmlns:a16="http://schemas.microsoft.com/office/drawing/2014/main" id="{9E76C30A-10E1-F256-245C-FEE39908E48D}"/>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16A2AC69-3B55-8A4D-A564-CDBBA3CF4BCE}" type="slidenum">
              <a:rPr lang="en-GB" altLang="en-US"/>
              <a:pPr/>
              <a:t>‹#›</a:t>
            </a:fld>
            <a:endParaRPr lang="en-GB" altLang="en-US"/>
          </a:p>
        </p:txBody>
      </p:sp>
    </p:spTree>
    <p:extLst>
      <p:ext uri="{BB962C8B-B14F-4D97-AF65-F5344CB8AC3E}">
        <p14:creationId xmlns:p14="http://schemas.microsoft.com/office/powerpoint/2010/main" val="20749081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A673D2F-7271-D614-5768-2194826BC29E}"/>
              </a:ext>
            </a:extLst>
          </p:cNvPr>
          <p:cNvSpPr>
            <a:spLocks noGrp="1"/>
          </p:cNvSpPr>
          <p:nvPr>
            <p:ph type="dt" sz="half" idx="10"/>
          </p:nvPr>
        </p:nvSpPr>
        <p:spPr/>
        <p:txBody>
          <a:bodyPr/>
          <a:lstStyle>
            <a:lvl1pPr eaLnBrk="0" hangingPunct="0">
              <a:defRPr>
                <a:latin typeface="Arial" panose="020B0604020202020204" pitchFamily="34" charset="0"/>
              </a:defRPr>
            </a:lvl1pPr>
          </a:lstStyle>
          <a:p>
            <a:fld id="{F5A3BFD2-C60A-6045-81E5-A18640077924}"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214383BA-F15C-C955-4232-FEE1380D9A47}"/>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a:extLst>
              <a:ext uri="{FF2B5EF4-FFF2-40B4-BE49-F238E27FC236}">
                <a16:creationId xmlns:a16="http://schemas.microsoft.com/office/drawing/2014/main" id="{78715AE8-1640-1148-CACB-91FF80216082}"/>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1472CCD3-D4E1-D047-AE1C-0E9A31493BD3}" type="slidenum">
              <a:rPr lang="en-GB" altLang="en-US"/>
              <a:pPr/>
              <a:t>‹#›</a:t>
            </a:fld>
            <a:endParaRPr lang="en-GB" altLang="en-US"/>
          </a:p>
        </p:txBody>
      </p:sp>
    </p:spTree>
    <p:extLst>
      <p:ext uri="{BB962C8B-B14F-4D97-AF65-F5344CB8AC3E}">
        <p14:creationId xmlns:p14="http://schemas.microsoft.com/office/powerpoint/2010/main" val="56079577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88B0150-26B2-077F-44B6-77F337EB23B0}"/>
              </a:ext>
            </a:extLst>
          </p:cNvPr>
          <p:cNvSpPr>
            <a:spLocks noGrp="1"/>
          </p:cNvSpPr>
          <p:nvPr>
            <p:ph type="dt" sz="half" idx="10"/>
          </p:nvPr>
        </p:nvSpPr>
        <p:spPr/>
        <p:txBody>
          <a:bodyPr/>
          <a:lstStyle>
            <a:lvl1pPr eaLnBrk="0" hangingPunct="0">
              <a:defRPr>
                <a:latin typeface="Arial" panose="020B0604020202020204" pitchFamily="34" charset="0"/>
              </a:defRPr>
            </a:lvl1pPr>
          </a:lstStyle>
          <a:p>
            <a:fld id="{8CD6FAA3-6023-194A-9D57-DA5F3C4068A9}"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08FCF0C1-2343-1398-6918-235D754508ED}"/>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a:extLst>
              <a:ext uri="{FF2B5EF4-FFF2-40B4-BE49-F238E27FC236}">
                <a16:creationId xmlns:a16="http://schemas.microsoft.com/office/drawing/2014/main" id="{3F6F78BF-7BEC-C8B0-EF18-B10F11F7620C}"/>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C0EAF192-D9A9-5042-91B6-6A58F33FFC02}" type="slidenum">
              <a:rPr lang="en-GB" altLang="en-US"/>
              <a:pPr/>
              <a:t>‹#›</a:t>
            </a:fld>
            <a:endParaRPr lang="en-GB" altLang="en-US"/>
          </a:p>
        </p:txBody>
      </p:sp>
    </p:spTree>
    <p:extLst>
      <p:ext uri="{BB962C8B-B14F-4D97-AF65-F5344CB8AC3E}">
        <p14:creationId xmlns:p14="http://schemas.microsoft.com/office/powerpoint/2010/main" val="178786410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42"/>
            <a:ext cx="8224838" cy="1138237"/>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2" y="1600200"/>
            <a:ext cx="4035425"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5025" y="1600200"/>
            <a:ext cx="4037013" cy="218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45025" y="3937000"/>
            <a:ext cx="4037013" cy="218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a:extLst>
              <a:ext uri="{FF2B5EF4-FFF2-40B4-BE49-F238E27FC236}">
                <a16:creationId xmlns:a16="http://schemas.microsoft.com/office/drawing/2014/main" id="{FC5C1FD2-E4D0-E596-78E7-6CFDD47A150A}"/>
              </a:ext>
            </a:extLst>
          </p:cNvPr>
          <p:cNvSpPr>
            <a:spLocks noGrp="1"/>
          </p:cNvSpPr>
          <p:nvPr>
            <p:ph type="dt" idx="10"/>
          </p:nvPr>
        </p:nvSpPr>
        <p:spPr>
          <a:xfrm>
            <a:off x="457200" y="6245225"/>
            <a:ext cx="2128838" cy="471488"/>
          </a:xfrm>
        </p:spPr>
        <p:txBody>
          <a:bodyPr rtlCol="0"/>
          <a:lstStyle>
            <a:lvl1pPr eaLnBrk="0" fontAlgn="base" hangingPunct="0">
              <a:spcBef>
                <a:spcPct val="0"/>
              </a:spcBef>
              <a:spcAft>
                <a:spcPct val="0"/>
              </a:spcAft>
              <a:defRPr>
                <a:solidFill>
                  <a:prstClr val="black">
                    <a:tint val="75000"/>
                  </a:prstClr>
                </a:solidFill>
                <a:latin typeface="Arial" panose="020B0604020202020204" pitchFamily="34" charset="0"/>
                <a:ea typeface="+mn-ea"/>
              </a:defRPr>
            </a:lvl1pPr>
          </a:lstStyle>
          <a:p>
            <a:pPr>
              <a:defRPr/>
            </a:pPr>
            <a:endParaRPr lang="en-GB"/>
          </a:p>
        </p:txBody>
      </p:sp>
      <p:sp>
        <p:nvSpPr>
          <p:cNvPr id="7" name="Footer Placeholder 6">
            <a:extLst>
              <a:ext uri="{FF2B5EF4-FFF2-40B4-BE49-F238E27FC236}">
                <a16:creationId xmlns:a16="http://schemas.microsoft.com/office/drawing/2014/main" id="{9DDDF70D-3AEE-E780-E870-C3C4E3C84D7C}"/>
              </a:ext>
            </a:extLst>
          </p:cNvPr>
          <p:cNvSpPr>
            <a:spLocks noGrp="1"/>
          </p:cNvSpPr>
          <p:nvPr>
            <p:ph type="ftr" idx="11"/>
          </p:nvPr>
        </p:nvSpPr>
        <p:spPr>
          <a:xfrm>
            <a:off x="3124200" y="6245225"/>
            <a:ext cx="2890838" cy="471488"/>
          </a:xfrm>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8" name="Slide Number Placeholder 7">
            <a:extLst>
              <a:ext uri="{FF2B5EF4-FFF2-40B4-BE49-F238E27FC236}">
                <a16:creationId xmlns:a16="http://schemas.microsoft.com/office/drawing/2014/main" id="{E6742614-D67E-5A51-DD2D-A2621C8EBE10}"/>
              </a:ext>
            </a:extLst>
          </p:cNvPr>
          <p:cNvSpPr>
            <a:spLocks noGrp="1"/>
          </p:cNvSpPr>
          <p:nvPr>
            <p:ph type="sldNum" idx="12"/>
          </p:nvPr>
        </p:nvSpPr>
        <p:spPr>
          <a:xfrm>
            <a:off x="6553200" y="6245225"/>
            <a:ext cx="2128838" cy="471488"/>
          </a:xfrm>
        </p:spPr>
        <p:txBody>
          <a:bodyPr/>
          <a:lstStyle>
            <a:lvl1pPr eaLnBrk="0" hangingPunct="0">
              <a:defRPr>
                <a:latin typeface="Arial" panose="020B0604020202020204" pitchFamily="34" charset="0"/>
              </a:defRPr>
            </a:lvl1pPr>
          </a:lstStyle>
          <a:p>
            <a:fld id="{AF536AC9-9130-C045-9344-00AD14EF5F4B}" type="slidenum">
              <a:rPr lang="en-GB" altLang="en-US"/>
              <a:pPr/>
              <a:t>‹#›</a:t>
            </a:fld>
            <a:endParaRPr lang="en-GB" altLang="en-US"/>
          </a:p>
        </p:txBody>
      </p:sp>
    </p:spTree>
    <p:extLst>
      <p:ext uri="{BB962C8B-B14F-4D97-AF65-F5344CB8AC3E}">
        <p14:creationId xmlns:p14="http://schemas.microsoft.com/office/powerpoint/2010/main" val="172905730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9D54177-DC2D-9A09-CB46-B7D31F060A59}"/>
              </a:ext>
            </a:extLst>
          </p:cNvPr>
          <p:cNvSpPr>
            <a:spLocks noGrp="1"/>
          </p:cNvSpPr>
          <p:nvPr>
            <p:ph type="dt" sz="half" idx="10"/>
          </p:nvPr>
        </p:nvSpPr>
        <p:spPr/>
        <p:txBody>
          <a:bodyPr/>
          <a:lstStyle>
            <a:lvl1pPr eaLnBrk="0" hangingPunct="0">
              <a:defRPr>
                <a:latin typeface="Arial" panose="020B0604020202020204" pitchFamily="34" charset="0"/>
              </a:defRPr>
            </a:lvl1pPr>
          </a:lstStyle>
          <a:p>
            <a:fld id="{5CE2F479-03B5-E544-8C73-520B567294D5}"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9FD5463F-8A6F-4AC4-579E-3649467274FC}"/>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a:extLst>
              <a:ext uri="{FF2B5EF4-FFF2-40B4-BE49-F238E27FC236}">
                <a16:creationId xmlns:a16="http://schemas.microsoft.com/office/drawing/2014/main" id="{C9A78F33-83CF-1E55-C50F-A17CDA00100A}"/>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ED62DB09-9DF1-AD4C-89A7-9134A9BDDA0C}" type="slidenum">
              <a:rPr lang="en-GB" altLang="en-US"/>
              <a:pPr/>
              <a:t>‹#›</a:t>
            </a:fld>
            <a:endParaRPr lang="en-GB" altLang="en-US"/>
          </a:p>
        </p:txBody>
      </p:sp>
    </p:spTree>
    <p:extLst>
      <p:ext uri="{BB962C8B-B14F-4D97-AF65-F5344CB8AC3E}">
        <p14:creationId xmlns:p14="http://schemas.microsoft.com/office/powerpoint/2010/main" val="2446185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A64244A-8D03-04F6-B530-AFBBBCAFBB08}"/>
              </a:ext>
            </a:extLst>
          </p:cNvPr>
          <p:cNvSpPr>
            <a:spLocks noGrp="1"/>
          </p:cNvSpPr>
          <p:nvPr>
            <p:ph type="dt" sz="half" idx="10"/>
          </p:nvPr>
        </p:nvSpPr>
        <p:spPr/>
        <p:txBody>
          <a:bodyPr/>
          <a:lstStyle>
            <a:lvl1pPr>
              <a:defRPr/>
            </a:lvl1pPr>
          </a:lstStyle>
          <a:p>
            <a:pPr>
              <a:defRPr/>
            </a:pPr>
            <a:endParaRPr lang="en-GB"/>
          </a:p>
        </p:txBody>
      </p:sp>
      <p:sp>
        <p:nvSpPr>
          <p:cNvPr id="6" name="Footer Placeholder 4">
            <a:extLst>
              <a:ext uri="{FF2B5EF4-FFF2-40B4-BE49-F238E27FC236}">
                <a16:creationId xmlns:a16="http://schemas.microsoft.com/office/drawing/2014/main" id="{88509F29-F310-2FB6-DEAB-8E437FE7E132}"/>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E14A124F-525F-06A2-5156-95027A851A06}"/>
              </a:ext>
            </a:extLst>
          </p:cNvPr>
          <p:cNvSpPr>
            <a:spLocks noGrp="1"/>
          </p:cNvSpPr>
          <p:nvPr>
            <p:ph type="sldNum" sz="quarter" idx="12"/>
          </p:nvPr>
        </p:nvSpPr>
        <p:spPr/>
        <p:txBody>
          <a:bodyPr/>
          <a:lstStyle>
            <a:lvl1pPr>
              <a:defRPr/>
            </a:lvl1pPr>
          </a:lstStyle>
          <a:p>
            <a:fld id="{0461E982-115F-5542-A719-C50CB0F90B7F}" type="slidenum">
              <a:rPr lang="en-GB" altLang="en-US"/>
              <a:pPr/>
              <a:t>‹#›</a:t>
            </a:fld>
            <a:endParaRPr lang="en-GB" altLang="en-US"/>
          </a:p>
        </p:txBody>
      </p:sp>
    </p:spTree>
    <p:extLst>
      <p:ext uri="{BB962C8B-B14F-4D97-AF65-F5344CB8AC3E}">
        <p14:creationId xmlns:p14="http://schemas.microsoft.com/office/powerpoint/2010/main" val="422195471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3E9240C-1407-9680-81EA-A4210B74E1E1}"/>
              </a:ext>
            </a:extLst>
          </p:cNvPr>
          <p:cNvSpPr>
            <a:spLocks noGrp="1"/>
          </p:cNvSpPr>
          <p:nvPr>
            <p:ph type="dt" sz="half" idx="10"/>
          </p:nvPr>
        </p:nvSpPr>
        <p:spPr/>
        <p:txBody>
          <a:bodyPr/>
          <a:lstStyle>
            <a:lvl1pPr eaLnBrk="0" hangingPunct="0">
              <a:defRPr>
                <a:latin typeface="Arial" panose="020B0604020202020204" pitchFamily="34" charset="0"/>
              </a:defRPr>
            </a:lvl1pPr>
          </a:lstStyle>
          <a:p>
            <a:fld id="{D3356D0F-D2A0-E74A-BC5E-8DB7028FEDBF}"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4C68B113-FB08-E742-9FF1-1F0BCB0B1E9F}"/>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a:extLst>
              <a:ext uri="{FF2B5EF4-FFF2-40B4-BE49-F238E27FC236}">
                <a16:creationId xmlns:a16="http://schemas.microsoft.com/office/drawing/2014/main" id="{1DF0B324-E092-0470-8E67-38FECC0A335A}"/>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870D6C1B-4499-1B47-A03A-690164B74E3E}" type="slidenum">
              <a:rPr lang="en-GB" altLang="en-US"/>
              <a:pPr/>
              <a:t>‹#›</a:t>
            </a:fld>
            <a:endParaRPr lang="en-GB" altLang="en-US"/>
          </a:p>
        </p:txBody>
      </p:sp>
    </p:spTree>
    <p:extLst>
      <p:ext uri="{BB962C8B-B14F-4D97-AF65-F5344CB8AC3E}">
        <p14:creationId xmlns:p14="http://schemas.microsoft.com/office/powerpoint/2010/main" val="304974131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D1251E-576D-6F8B-AED1-4A0C6C398422}"/>
              </a:ext>
            </a:extLst>
          </p:cNvPr>
          <p:cNvSpPr>
            <a:spLocks noGrp="1"/>
          </p:cNvSpPr>
          <p:nvPr>
            <p:ph type="dt" sz="half" idx="10"/>
          </p:nvPr>
        </p:nvSpPr>
        <p:spPr/>
        <p:txBody>
          <a:bodyPr/>
          <a:lstStyle>
            <a:lvl1pPr eaLnBrk="0" hangingPunct="0">
              <a:defRPr>
                <a:latin typeface="Arial" panose="020B0604020202020204" pitchFamily="34" charset="0"/>
              </a:defRPr>
            </a:lvl1pPr>
          </a:lstStyle>
          <a:p>
            <a:fld id="{0CB40E22-F34E-F443-B347-065FCCFBFC07}"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D16CF42D-1B54-B39B-D559-7D4144466239}"/>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a:extLst>
              <a:ext uri="{FF2B5EF4-FFF2-40B4-BE49-F238E27FC236}">
                <a16:creationId xmlns:a16="http://schemas.microsoft.com/office/drawing/2014/main" id="{AB6AF8A2-73B7-B6DC-C38E-1AAAC1AC6D9A}"/>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3E98F0E6-30A5-8D4F-A907-A7FC49F3D441}" type="slidenum">
              <a:rPr lang="en-GB" altLang="en-US"/>
              <a:pPr/>
              <a:t>‹#›</a:t>
            </a:fld>
            <a:endParaRPr lang="en-GB" altLang="en-US"/>
          </a:p>
        </p:txBody>
      </p:sp>
    </p:spTree>
    <p:extLst>
      <p:ext uri="{BB962C8B-B14F-4D97-AF65-F5344CB8AC3E}">
        <p14:creationId xmlns:p14="http://schemas.microsoft.com/office/powerpoint/2010/main" val="104017821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6ABF466-BBAA-CA2D-65C7-C1E58BED929A}"/>
              </a:ext>
            </a:extLst>
          </p:cNvPr>
          <p:cNvSpPr>
            <a:spLocks noGrp="1"/>
          </p:cNvSpPr>
          <p:nvPr>
            <p:ph type="dt" sz="half" idx="10"/>
          </p:nvPr>
        </p:nvSpPr>
        <p:spPr/>
        <p:txBody>
          <a:bodyPr/>
          <a:lstStyle>
            <a:lvl1pPr eaLnBrk="0" hangingPunct="0">
              <a:defRPr>
                <a:latin typeface="Arial" panose="020B0604020202020204" pitchFamily="34" charset="0"/>
              </a:defRPr>
            </a:lvl1pPr>
          </a:lstStyle>
          <a:p>
            <a:fld id="{46F8DA31-7778-0446-BAD4-2472F8A11AD1}" type="datetimeFigureOut">
              <a:rPr lang="en-GB" altLang="en-US"/>
              <a:pPr/>
              <a:t>07/08/2024</a:t>
            </a:fld>
            <a:endParaRPr lang="en-GB" altLang="en-US"/>
          </a:p>
        </p:txBody>
      </p:sp>
      <p:sp>
        <p:nvSpPr>
          <p:cNvPr id="6" name="Footer Placeholder 5">
            <a:extLst>
              <a:ext uri="{FF2B5EF4-FFF2-40B4-BE49-F238E27FC236}">
                <a16:creationId xmlns:a16="http://schemas.microsoft.com/office/drawing/2014/main" id="{1833FB8A-7576-6C2B-21F1-DE1132245604}"/>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a:extLst>
              <a:ext uri="{FF2B5EF4-FFF2-40B4-BE49-F238E27FC236}">
                <a16:creationId xmlns:a16="http://schemas.microsoft.com/office/drawing/2014/main" id="{7A5B9FC2-85AA-82CB-3F81-BA7D16830BDC}"/>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8343BDBA-2526-CC48-8247-78EE36830E43}" type="slidenum">
              <a:rPr lang="en-GB" altLang="en-US"/>
              <a:pPr/>
              <a:t>‹#›</a:t>
            </a:fld>
            <a:endParaRPr lang="en-GB" altLang="en-US"/>
          </a:p>
        </p:txBody>
      </p:sp>
    </p:spTree>
    <p:extLst>
      <p:ext uri="{BB962C8B-B14F-4D97-AF65-F5344CB8AC3E}">
        <p14:creationId xmlns:p14="http://schemas.microsoft.com/office/powerpoint/2010/main" val="264139508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43B2745-120A-A65E-3DAD-F3170079552F}"/>
              </a:ext>
            </a:extLst>
          </p:cNvPr>
          <p:cNvSpPr>
            <a:spLocks noGrp="1"/>
          </p:cNvSpPr>
          <p:nvPr>
            <p:ph type="dt" sz="half" idx="10"/>
          </p:nvPr>
        </p:nvSpPr>
        <p:spPr/>
        <p:txBody>
          <a:bodyPr/>
          <a:lstStyle>
            <a:lvl1pPr eaLnBrk="0" hangingPunct="0">
              <a:defRPr>
                <a:latin typeface="Arial" panose="020B0604020202020204" pitchFamily="34" charset="0"/>
              </a:defRPr>
            </a:lvl1pPr>
          </a:lstStyle>
          <a:p>
            <a:fld id="{40725CCA-CF5E-704C-B6E8-F6C5BE12620B}" type="datetimeFigureOut">
              <a:rPr lang="en-GB" altLang="en-US"/>
              <a:pPr/>
              <a:t>07/08/2024</a:t>
            </a:fld>
            <a:endParaRPr lang="en-GB" altLang="en-US"/>
          </a:p>
        </p:txBody>
      </p:sp>
      <p:sp>
        <p:nvSpPr>
          <p:cNvPr id="8" name="Footer Placeholder 7">
            <a:extLst>
              <a:ext uri="{FF2B5EF4-FFF2-40B4-BE49-F238E27FC236}">
                <a16:creationId xmlns:a16="http://schemas.microsoft.com/office/drawing/2014/main" id="{FA950A33-1E5B-492D-105F-8FC6A3A019C5}"/>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9" name="Slide Number Placeholder 8">
            <a:extLst>
              <a:ext uri="{FF2B5EF4-FFF2-40B4-BE49-F238E27FC236}">
                <a16:creationId xmlns:a16="http://schemas.microsoft.com/office/drawing/2014/main" id="{672E0A25-6F86-81AA-9A12-1557FAB20B2A}"/>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9731F3AB-DDC6-EE49-8022-157048332A00}" type="slidenum">
              <a:rPr lang="en-GB" altLang="en-US"/>
              <a:pPr/>
              <a:t>‹#›</a:t>
            </a:fld>
            <a:endParaRPr lang="en-GB" altLang="en-US"/>
          </a:p>
        </p:txBody>
      </p:sp>
    </p:spTree>
    <p:extLst>
      <p:ext uri="{BB962C8B-B14F-4D97-AF65-F5344CB8AC3E}">
        <p14:creationId xmlns:p14="http://schemas.microsoft.com/office/powerpoint/2010/main" val="27604087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A8D9A8D-3907-8FE6-48E0-92B32461943F}"/>
              </a:ext>
            </a:extLst>
          </p:cNvPr>
          <p:cNvSpPr>
            <a:spLocks noGrp="1"/>
          </p:cNvSpPr>
          <p:nvPr>
            <p:ph type="dt" sz="half" idx="10"/>
          </p:nvPr>
        </p:nvSpPr>
        <p:spPr/>
        <p:txBody>
          <a:bodyPr/>
          <a:lstStyle>
            <a:lvl1pPr eaLnBrk="0" hangingPunct="0">
              <a:defRPr>
                <a:latin typeface="Arial" panose="020B0604020202020204" pitchFamily="34" charset="0"/>
              </a:defRPr>
            </a:lvl1pPr>
          </a:lstStyle>
          <a:p>
            <a:fld id="{C125E373-7AF4-924D-911E-F85144467C42}" type="datetimeFigureOut">
              <a:rPr lang="en-GB" altLang="en-US"/>
              <a:pPr/>
              <a:t>07/08/2024</a:t>
            </a:fld>
            <a:endParaRPr lang="en-GB" altLang="en-US"/>
          </a:p>
        </p:txBody>
      </p:sp>
      <p:sp>
        <p:nvSpPr>
          <p:cNvPr id="4" name="Footer Placeholder 3">
            <a:extLst>
              <a:ext uri="{FF2B5EF4-FFF2-40B4-BE49-F238E27FC236}">
                <a16:creationId xmlns:a16="http://schemas.microsoft.com/office/drawing/2014/main" id="{6D20595B-8CB8-4E5F-9526-15BA40239AF3}"/>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5" name="Slide Number Placeholder 4">
            <a:extLst>
              <a:ext uri="{FF2B5EF4-FFF2-40B4-BE49-F238E27FC236}">
                <a16:creationId xmlns:a16="http://schemas.microsoft.com/office/drawing/2014/main" id="{876124CE-35CD-A0D6-DF3D-A2B4D92182DA}"/>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CF12731F-7E17-D242-ADD5-56C41307E487}" type="slidenum">
              <a:rPr lang="en-GB" altLang="en-US"/>
              <a:pPr/>
              <a:t>‹#›</a:t>
            </a:fld>
            <a:endParaRPr lang="en-GB" altLang="en-US"/>
          </a:p>
        </p:txBody>
      </p:sp>
    </p:spTree>
    <p:extLst>
      <p:ext uri="{BB962C8B-B14F-4D97-AF65-F5344CB8AC3E}">
        <p14:creationId xmlns:p14="http://schemas.microsoft.com/office/powerpoint/2010/main" val="295175348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5A8C77-AFF9-F0BC-DC90-52E110EA314B}"/>
              </a:ext>
            </a:extLst>
          </p:cNvPr>
          <p:cNvSpPr>
            <a:spLocks noGrp="1"/>
          </p:cNvSpPr>
          <p:nvPr>
            <p:ph type="dt" sz="half" idx="10"/>
          </p:nvPr>
        </p:nvSpPr>
        <p:spPr/>
        <p:txBody>
          <a:bodyPr/>
          <a:lstStyle>
            <a:lvl1pPr eaLnBrk="0" hangingPunct="0">
              <a:defRPr>
                <a:latin typeface="Arial" panose="020B0604020202020204" pitchFamily="34" charset="0"/>
              </a:defRPr>
            </a:lvl1pPr>
          </a:lstStyle>
          <a:p>
            <a:fld id="{BE662846-2800-EC4A-9A38-C5F4C805AF40}" type="datetimeFigureOut">
              <a:rPr lang="en-GB" altLang="en-US"/>
              <a:pPr/>
              <a:t>07/08/2024</a:t>
            </a:fld>
            <a:endParaRPr lang="en-GB" altLang="en-US"/>
          </a:p>
        </p:txBody>
      </p:sp>
      <p:sp>
        <p:nvSpPr>
          <p:cNvPr id="3" name="Footer Placeholder 2">
            <a:extLst>
              <a:ext uri="{FF2B5EF4-FFF2-40B4-BE49-F238E27FC236}">
                <a16:creationId xmlns:a16="http://schemas.microsoft.com/office/drawing/2014/main" id="{77AF425D-1745-D524-0DD4-2237C2210562}"/>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4" name="Slide Number Placeholder 3">
            <a:extLst>
              <a:ext uri="{FF2B5EF4-FFF2-40B4-BE49-F238E27FC236}">
                <a16:creationId xmlns:a16="http://schemas.microsoft.com/office/drawing/2014/main" id="{5AE22904-C48A-BC14-D4F0-F5C7019AD772}"/>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4CDEBC49-FC8D-D348-AF63-58644887F6B9}" type="slidenum">
              <a:rPr lang="en-GB" altLang="en-US"/>
              <a:pPr/>
              <a:t>‹#›</a:t>
            </a:fld>
            <a:endParaRPr lang="en-GB" altLang="en-US"/>
          </a:p>
        </p:txBody>
      </p:sp>
    </p:spTree>
    <p:extLst>
      <p:ext uri="{BB962C8B-B14F-4D97-AF65-F5344CB8AC3E}">
        <p14:creationId xmlns:p14="http://schemas.microsoft.com/office/powerpoint/2010/main" val="29114547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0C69F076-A1BB-58B0-A71F-16ADD5BCCCAC}"/>
              </a:ext>
            </a:extLst>
          </p:cNvPr>
          <p:cNvSpPr>
            <a:spLocks noGrp="1"/>
          </p:cNvSpPr>
          <p:nvPr>
            <p:ph type="dt" sz="half" idx="10"/>
          </p:nvPr>
        </p:nvSpPr>
        <p:spPr/>
        <p:txBody>
          <a:bodyPr/>
          <a:lstStyle>
            <a:lvl1pPr eaLnBrk="0" hangingPunct="0">
              <a:defRPr>
                <a:latin typeface="Arial" panose="020B0604020202020204" pitchFamily="34" charset="0"/>
              </a:defRPr>
            </a:lvl1pPr>
          </a:lstStyle>
          <a:p>
            <a:fld id="{169B232C-DA59-CE45-B1D6-95D1A3A45ADA}" type="datetimeFigureOut">
              <a:rPr lang="en-GB" altLang="en-US"/>
              <a:pPr/>
              <a:t>07/08/2024</a:t>
            </a:fld>
            <a:endParaRPr lang="en-GB" altLang="en-US"/>
          </a:p>
        </p:txBody>
      </p:sp>
      <p:sp>
        <p:nvSpPr>
          <p:cNvPr id="6" name="Footer Placeholder 5">
            <a:extLst>
              <a:ext uri="{FF2B5EF4-FFF2-40B4-BE49-F238E27FC236}">
                <a16:creationId xmlns:a16="http://schemas.microsoft.com/office/drawing/2014/main" id="{2F1D9895-E124-7536-223B-C71841ADEEA8}"/>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a:extLst>
              <a:ext uri="{FF2B5EF4-FFF2-40B4-BE49-F238E27FC236}">
                <a16:creationId xmlns:a16="http://schemas.microsoft.com/office/drawing/2014/main" id="{9FC75A57-5168-F261-49E7-69DCB39142BB}"/>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1C717A98-F6A9-FF4E-8C64-616616D59DC7}" type="slidenum">
              <a:rPr lang="en-GB" altLang="en-US"/>
              <a:pPr/>
              <a:t>‹#›</a:t>
            </a:fld>
            <a:endParaRPr lang="en-GB" altLang="en-US"/>
          </a:p>
        </p:txBody>
      </p:sp>
    </p:spTree>
    <p:extLst>
      <p:ext uri="{BB962C8B-B14F-4D97-AF65-F5344CB8AC3E}">
        <p14:creationId xmlns:p14="http://schemas.microsoft.com/office/powerpoint/2010/main" val="56325859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CEC38ED-87FF-0C7B-0579-8B388B588E5D}"/>
              </a:ext>
            </a:extLst>
          </p:cNvPr>
          <p:cNvSpPr>
            <a:spLocks noGrp="1"/>
          </p:cNvSpPr>
          <p:nvPr>
            <p:ph type="dt" sz="half" idx="10"/>
          </p:nvPr>
        </p:nvSpPr>
        <p:spPr/>
        <p:txBody>
          <a:bodyPr/>
          <a:lstStyle>
            <a:lvl1pPr eaLnBrk="0" hangingPunct="0">
              <a:defRPr>
                <a:latin typeface="Arial" panose="020B0604020202020204" pitchFamily="34" charset="0"/>
              </a:defRPr>
            </a:lvl1pPr>
          </a:lstStyle>
          <a:p>
            <a:fld id="{B70307FA-8CEE-C346-914C-B365844EF122}" type="datetimeFigureOut">
              <a:rPr lang="en-GB" altLang="en-US"/>
              <a:pPr/>
              <a:t>07/08/2024</a:t>
            </a:fld>
            <a:endParaRPr lang="en-GB" altLang="en-US"/>
          </a:p>
        </p:txBody>
      </p:sp>
      <p:sp>
        <p:nvSpPr>
          <p:cNvPr id="6" name="Footer Placeholder 5">
            <a:extLst>
              <a:ext uri="{FF2B5EF4-FFF2-40B4-BE49-F238E27FC236}">
                <a16:creationId xmlns:a16="http://schemas.microsoft.com/office/drawing/2014/main" id="{02CE288D-E7BA-BF0C-3DD6-00A135F94552}"/>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a:extLst>
              <a:ext uri="{FF2B5EF4-FFF2-40B4-BE49-F238E27FC236}">
                <a16:creationId xmlns:a16="http://schemas.microsoft.com/office/drawing/2014/main" id="{FF9DCAC1-413D-3019-150C-7371E955037E}"/>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937371AE-4109-8346-93F2-31E4A2CC8519}" type="slidenum">
              <a:rPr lang="en-GB" altLang="en-US"/>
              <a:pPr/>
              <a:t>‹#›</a:t>
            </a:fld>
            <a:endParaRPr lang="en-GB" altLang="en-US"/>
          </a:p>
        </p:txBody>
      </p:sp>
    </p:spTree>
    <p:extLst>
      <p:ext uri="{BB962C8B-B14F-4D97-AF65-F5344CB8AC3E}">
        <p14:creationId xmlns:p14="http://schemas.microsoft.com/office/powerpoint/2010/main" val="384475836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CA19C2F-F4B7-63AF-E803-DDB6E2DBF0B0}"/>
              </a:ext>
            </a:extLst>
          </p:cNvPr>
          <p:cNvSpPr>
            <a:spLocks noGrp="1"/>
          </p:cNvSpPr>
          <p:nvPr>
            <p:ph type="dt" sz="half" idx="10"/>
          </p:nvPr>
        </p:nvSpPr>
        <p:spPr/>
        <p:txBody>
          <a:bodyPr/>
          <a:lstStyle>
            <a:lvl1pPr eaLnBrk="0" hangingPunct="0">
              <a:defRPr>
                <a:latin typeface="Arial" panose="020B0604020202020204" pitchFamily="34" charset="0"/>
              </a:defRPr>
            </a:lvl1pPr>
          </a:lstStyle>
          <a:p>
            <a:fld id="{9EF113EE-6B4A-A446-94F5-411F0081F11A}"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68FAD8DD-16B3-4808-2DC4-70B4C0414A8F}"/>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a:extLst>
              <a:ext uri="{FF2B5EF4-FFF2-40B4-BE49-F238E27FC236}">
                <a16:creationId xmlns:a16="http://schemas.microsoft.com/office/drawing/2014/main" id="{05DD27A5-A693-892C-6614-D3BD099FC6CE}"/>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7FE81BDD-A8E7-7D4C-83AE-134B2315209B}" type="slidenum">
              <a:rPr lang="en-GB" altLang="en-US"/>
              <a:pPr/>
              <a:t>‹#›</a:t>
            </a:fld>
            <a:endParaRPr lang="en-GB" altLang="en-US"/>
          </a:p>
        </p:txBody>
      </p:sp>
    </p:spTree>
    <p:extLst>
      <p:ext uri="{BB962C8B-B14F-4D97-AF65-F5344CB8AC3E}">
        <p14:creationId xmlns:p14="http://schemas.microsoft.com/office/powerpoint/2010/main" val="15221275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ADD374-6DB8-BF5D-763C-B3708724A8D7}"/>
              </a:ext>
            </a:extLst>
          </p:cNvPr>
          <p:cNvSpPr>
            <a:spLocks noGrp="1"/>
          </p:cNvSpPr>
          <p:nvPr>
            <p:ph type="dt" sz="half" idx="10"/>
          </p:nvPr>
        </p:nvSpPr>
        <p:spPr/>
        <p:txBody>
          <a:bodyPr/>
          <a:lstStyle>
            <a:lvl1pPr eaLnBrk="0" hangingPunct="0">
              <a:defRPr>
                <a:latin typeface="Arial" panose="020B0604020202020204" pitchFamily="34" charset="0"/>
              </a:defRPr>
            </a:lvl1pPr>
          </a:lstStyle>
          <a:p>
            <a:fld id="{2A59A903-6D0D-4D40-9D5F-0448CD9EB688}"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5AC1C445-BC68-6A22-00E7-CC0F1F285B88}"/>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a:extLst>
              <a:ext uri="{FF2B5EF4-FFF2-40B4-BE49-F238E27FC236}">
                <a16:creationId xmlns:a16="http://schemas.microsoft.com/office/drawing/2014/main" id="{9058FA48-E2AA-F8D2-D958-A6576C36BDB3}"/>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B6931914-4DD9-C140-8CDC-EC7A1D4BFED4}" type="slidenum">
              <a:rPr lang="en-GB" altLang="en-US"/>
              <a:pPr/>
              <a:t>‹#›</a:t>
            </a:fld>
            <a:endParaRPr lang="en-GB" altLang="en-US"/>
          </a:p>
        </p:txBody>
      </p:sp>
    </p:spTree>
    <p:extLst>
      <p:ext uri="{BB962C8B-B14F-4D97-AF65-F5344CB8AC3E}">
        <p14:creationId xmlns:p14="http://schemas.microsoft.com/office/powerpoint/2010/main" val="2206956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6" Type="http://schemas.openxmlformats.org/officeDocument/2006/relationships/theme" Target="../theme/theme1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2" Type="http://schemas.openxmlformats.org/officeDocument/2006/relationships/slideLayout" Target="../slideLayouts/slideLayout135.xml"/><Relationship Id="rId16" Type="http://schemas.openxmlformats.org/officeDocument/2006/relationships/theme" Target="../theme/theme11.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5" Type="http://schemas.openxmlformats.org/officeDocument/2006/relationships/slideLayout" Target="../slideLayouts/slideLayout14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6" Type="http://schemas.openxmlformats.org/officeDocument/2006/relationships/theme" Target="../theme/theme5.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theme" Target="../theme/theme6.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theme" Target="../theme/theme7.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6" Type="http://schemas.openxmlformats.org/officeDocument/2006/relationships/theme" Target="../theme/theme8.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6" Type="http://schemas.openxmlformats.org/officeDocument/2006/relationships/theme" Target="../theme/theme9.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5306594-C833-CECF-3F81-9F786C30A239}"/>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04E56745-77A9-93BA-30DC-567845DA6715}"/>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C5AF9B59-468A-F9B8-73A8-0D8CE4B48D9C}"/>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ea typeface="+mn-ea"/>
              </a:defRPr>
            </a:lvl1pPr>
          </a:lstStyle>
          <a:p>
            <a:pPr>
              <a:defRPr/>
            </a:pPr>
            <a:endParaRPr lang="en-GB"/>
          </a:p>
        </p:txBody>
      </p:sp>
      <p:sp>
        <p:nvSpPr>
          <p:cNvPr id="5" name="Footer Placeholder 4">
            <a:extLst>
              <a:ext uri="{FF2B5EF4-FFF2-40B4-BE49-F238E27FC236}">
                <a16:creationId xmlns:a16="http://schemas.microsoft.com/office/drawing/2014/main" id="{1205A2FA-E621-7134-B6C2-288F64456562}"/>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ea typeface="+mn-ea"/>
              </a:defRPr>
            </a:lvl1pPr>
          </a:lstStyle>
          <a:p>
            <a:pPr>
              <a:defRPr/>
            </a:pPr>
            <a:endParaRPr lang="en-GB"/>
          </a:p>
        </p:txBody>
      </p:sp>
      <p:sp>
        <p:nvSpPr>
          <p:cNvPr id="6" name="Slide Number Placeholder 5">
            <a:extLst>
              <a:ext uri="{FF2B5EF4-FFF2-40B4-BE49-F238E27FC236}">
                <a16:creationId xmlns:a16="http://schemas.microsoft.com/office/drawing/2014/main" id="{BCC9141C-ECFB-6FB8-CEBC-95DA9418C0A1}"/>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B41CC3FE-251D-F448-906A-340206416C00}"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7651" r:id="rId1"/>
    <p:sldLayoutId id="2147487652" r:id="rId2"/>
    <p:sldLayoutId id="2147487653" r:id="rId3"/>
    <p:sldLayoutId id="2147487654" r:id="rId4"/>
    <p:sldLayoutId id="2147487655" r:id="rId5"/>
    <p:sldLayoutId id="2147487656" r:id="rId6"/>
    <p:sldLayoutId id="2147487657" r:id="rId7"/>
    <p:sldLayoutId id="2147487658" r:id="rId8"/>
    <p:sldLayoutId id="2147487659" r:id="rId9"/>
    <p:sldLayoutId id="2147487660" r:id="rId10"/>
    <p:sldLayoutId id="2147487661" r:id="rId11"/>
    <p:sldLayoutId id="2147487717"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7154" name="Title Placeholder 1">
            <a:extLst>
              <a:ext uri="{FF2B5EF4-FFF2-40B4-BE49-F238E27FC236}">
                <a16:creationId xmlns:a16="http://schemas.microsoft.com/office/drawing/2014/main" id="{EDA830D5-4AE0-CA6C-A58C-92CB5C900FF0}"/>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77155" name="Text Placeholder 2">
            <a:extLst>
              <a:ext uri="{FF2B5EF4-FFF2-40B4-BE49-F238E27FC236}">
                <a16:creationId xmlns:a16="http://schemas.microsoft.com/office/drawing/2014/main" id="{8F8D1013-B8A7-4E0F-30AD-7C5523716DA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C38E547B-3CF1-1985-8CC6-E9F74D398D69}"/>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fld id="{047BD3FA-EFEF-3945-B719-2153A3F26838}"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43C06628-7023-D482-F23A-5AFD8CF91C2A}"/>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defRPr>
            </a:lvl1pPr>
          </a:lstStyle>
          <a:p>
            <a:pPr>
              <a:defRPr/>
            </a:pPr>
            <a:endParaRPr lang="en-GB"/>
          </a:p>
        </p:txBody>
      </p:sp>
      <p:sp>
        <p:nvSpPr>
          <p:cNvPr id="6" name="Slide Number Placeholder 5">
            <a:extLst>
              <a:ext uri="{FF2B5EF4-FFF2-40B4-BE49-F238E27FC236}">
                <a16:creationId xmlns:a16="http://schemas.microsoft.com/office/drawing/2014/main" id="{F20E9FD0-5FAF-FAC6-6D8E-EC049E7FE19B}"/>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3F589A6A-6964-DD4B-B31B-2AAF10423E8B}"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7811" r:id="rId1"/>
    <p:sldLayoutId id="2147487812" r:id="rId2"/>
    <p:sldLayoutId id="2147487813" r:id="rId3"/>
    <p:sldLayoutId id="2147487814" r:id="rId4"/>
    <p:sldLayoutId id="2147487815" r:id="rId5"/>
    <p:sldLayoutId id="2147487816" r:id="rId6"/>
    <p:sldLayoutId id="2147487817" r:id="rId7"/>
    <p:sldLayoutId id="2147487818" r:id="rId8"/>
    <p:sldLayoutId id="2147487819" r:id="rId9"/>
    <p:sldLayoutId id="2147487820" r:id="rId10"/>
    <p:sldLayoutId id="2147487821" r:id="rId11"/>
    <p:sldLayoutId id="2147487822" r:id="rId12"/>
    <p:sldLayoutId id="2147487823" r:id="rId13"/>
    <p:sldLayoutId id="2147487824" r:id="rId14"/>
    <p:sldLayoutId id="2147487825" r:id="rId15"/>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anose="020F0502020204030204"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anose="020F0502020204030204"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anose="020F0502020204030204" pitchFamily="34" charset="0"/>
          <a:ea typeface="ＭＳ Ｐゴシック"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3538" name="Title Placeholder 1">
            <a:extLst>
              <a:ext uri="{FF2B5EF4-FFF2-40B4-BE49-F238E27FC236}">
                <a16:creationId xmlns:a16="http://schemas.microsoft.com/office/drawing/2014/main" id="{E28C63BF-42D5-194B-4822-D08EBD1E214D}"/>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93539" name="Text Placeholder 2">
            <a:extLst>
              <a:ext uri="{FF2B5EF4-FFF2-40B4-BE49-F238E27FC236}">
                <a16:creationId xmlns:a16="http://schemas.microsoft.com/office/drawing/2014/main" id="{841151C7-8616-6C06-0B51-183C5EA734E6}"/>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A0FAD422-869E-967D-30A4-55D72CD11059}"/>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fld id="{81AD3F72-3CF5-5648-98EA-58A01E11608E}"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3144A520-4017-8DFB-B847-D331462B2D9A}"/>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defRPr>
            </a:lvl1pPr>
          </a:lstStyle>
          <a:p>
            <a:pPr>
              <a:defRPr/>
            </a:pPr>
            <a:endParaRPr lang="en-GB"/>
          </a:p>
        </p:txBody>
      </p:sp>
      <p:sp>
        <p:nvSpPr>
          <p:cNvPr id="6" name="Slide Number Placeholder 5">
            <a:extLst>
              <a:ext uri="{FF2B5EF4-FFF2-40B4-BE49-F238E27FC236}">
                <a16:creationId xmlns:a16="http://schemas.microsoft.com/office/drawing/2014/main" id="{7FC49C0B-D5E7-88E6-1AF8-978114B65A5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808AED1C-88E3-6D40-9280-43A02AB560E2}"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7826" r:id="rId1"/>
    <p:sldLayoutId id="2147487827" r:id="rId2"/>
    <p:sldLayoutId id="2147487828" r:id="rId3"/>
    <p:sldLayoutId id="2147487829" r:id="rId4"/>
    <p:sldLayoutId id="2147487830" r:id="rId5"/>
    <p:sldLayoutId id="2147487831" r:id="rId6"/>
    <p:sldLayoutId id="2147487832" r:id="rId7"/>
    <p:sldLayoutId id="2147487833" r:id="rId8"/>
    <p:sldLayoutId id="2147487834" r:id="rId9"/>
    <p:sldLayoutId id="2147487835" r:id="rId10"/>
    <p:sldLayoutId id="2147487836" r:id="rId11"/>
    <p:sldLayoutId id="2147487837" r:id="rId12"/>
    <p:sldLayoutId id="2147487838" r:id="rId13"/>
    <p:sldLayoutId id="2147487839" r:id="rId14"/>
    <p:sldLayoutId id="2147487840" r:id="rId15"/>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anose="020F0502020204030204"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anose="020F0502020204030204"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anose="020F0502020204030204" pitchFamily="34" charset="0"/>
          <a:ea typeface="ＭＳ Ｐゴシック"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Title Placeholder 1">
            <a:extLst>
              <a:ext uri="{FF2B5EF4-FFF2-40B4-BE49-F238E27FC236}">
                <a16:creationId xmlns:a16="http://schemas.microsoft.com/office/drawing/2014/main" id="{71EC2049-1F15-81DF-DD84-701B803147B4}"/>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4339" name="Text Placeholder 2">
            <a:extLst>
              <a:ext uri="{FF2B5EF4-FFF2-40B4-BE49-F238E27FC236}">
                <a16:creationId xmlns:a16="http://schemas.microsoft.com/office/drawing/2014/main" id="{F6911365-22D0-A265-EBB1-BEDF13707558}"/>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28716F8E-BCD6-10A7-A512-4DD1EC26015D}"/>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prstClr val="black">
                    <a:tint val="75000"/>
                  </a:prstClr>
                </a:solidFill>
                <a:latin typeface="Arial" charset="0"/>
                <a:ea typeface="+mn-ea"/>
              </a:defRPr>
            </a:lvl1pPr>
          </a:lstStyle>
          <a:p>
            <a:pPr>
              <a:defRPr/>
            </a:pPr>
            <a:endParaRPr lang="en-GB"/>
          </a:p>
        </p:txBody>
      </p:sp>
      <p:sp>
        <p:nvSpPr>
          <p:cNvPr id="5" name="Footer Placeholder 4">
            <a:extLst>
              <a:ext uri="{FF2B5EF4-FFF2-40B4-BE49-F238E27FC236}">
                <a16:creationId xmlns:a16="http://schemas.microsoft.com/office/drawing/2014/main" id="{23E5E6BF-A2E3-27C8-1F92-16C86BAE2B5C}"/>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prstClr val="black">
                    <a:tint val="75000"/>
                  </a:prstClr>
                </a:solidFill>
                <a:latin typeface="Arial" charset="0"/>
                <a:ea typeface="+mn-ea"/>
              </a:defRPr>
            </a:lvl1pPr>
          </a:lstStyle>
          <a:p>
            <a:pPr>
              <a:defRPr/>
            </a:pPr>
            <a:endParaRPr lang="en-GB"/>
          </a:p>
        </p:txBody>
      </p:sp>
      <p:sp>
        <p:nvSpPr>
          <p:cNvPr id="6" name="Slide Number Placeholder 5">
            <a:extLst>
              <a:ext uri="{FF2B5EF4-FFF2-40B4-BE49-F238E27FC236}">
                <a16:creationId xmlns:a16="http://schemas.microsoft.com/office/drawing/2014/main" id="{7EA28C5E-470D-2223-435F-FA294D009BCD}"/>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4BC8E8AD-034A-3D49-87DD-58511D972BEE}"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7662" r:id="rId1"/>
    <p:sldLayoutId id="2147487663" r:id="rId2"/>
    <p:sldLayoutId id="2147487664" r:id="rId3"/>
    <p:sldLayoutId id="2147487665" r:id="rId4"/>
    <p:sldLayoutId id="2147487666" r:id="rId5"/>
    <p:sldLayoutId id="2147487667" r:id="rId6"/>
    <p:sldLayoutId id="2147487668" r:id="rId7"/>
    <p:sldLayoutId id="2147487669" r:id="rId8"/>
    <p:sldLayoutId id="2147487670" r:id="rId9"/>
    <p:sldLayoutId id="2147487671" r:id="rId10"/>
    <p:sldLayoutId id="214748767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Title Placeholder 1">
            <a:extLst>
              <a:ext uri="{FF2B5EF4-FFF2-40B4-BE49-F238E27FC236}">
                <a16:creationId xmlns:a16="http://schemas.microsoft.com/office/drawing/2014/main" id="{0587573D-A20A-F0CE-391D-FDC13A0FABD7}"/>
              </a:ext>
            </a:extLst>
          </p:cNvPr>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6627" name="Text Placeholder 2">
            <a:extLst>
              <a:ext uri="{FF2B5EF4-FFF2-40B4-BE49-F238E27FC236}">
                <a16:creationId xmlns:a16="http://schemas.microsoft.com/office/drawing/2014/main" id="{D9032B7A-B9E1-6A00-F5D1-882A94892095}"/>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8F5DF9A-73ED-2B65-3C86-F23C851BFF01}"/>
              </a:ext>
            </a:extLst>
          </p:cNvPr>
          <p:cNvSpPr>
            <a:spLocks noGrp="1"/>
          </p:cNvSpPr>
          <p:nvPr>
            <p:ph type="dt" sz="half" idx="2"/>
          </p:nvPr>
        </p:nvSpPr>
        <p:spPr>
          <a:xfrm>
            <a:off x="628650" y="6356350"/>
            <a:ext cx="20574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fld id="{524E1058-F911-6845-A952-5ED0D977317D}"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D944FD69-6113-F5FE-0229-913C2C6E012A}"/>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defRPr>
            </a:lvl1pPr>
          </a:lstStyle>
          <a:p>
            <a:pPr>
              <a:defRPr/>
            </a:pPr>
            <a:endParaRPr lang="en-GB"/>
          </a:p>
        </p:txBody>
      </p:sp>
      <p:sp>
        <p:nvSpPr>
          <p:cNvPr id="6" name="Slide Number Placeholder 5">
            <a:extLst>
              <a:ext uri="{FF2B5EF4-FFF2-40B4-BE49-F238E27FC236}">
                <a16:creationId xmlns:a16="http://schemas.microsoft.com/office/drawing/2014/main" id="{142CE3F3-A27E-544D-B484-BD31BF0AC9FC}"/>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EDAA9FFA-40F3-AC4F-A8AF-2F15E1FC07B7}"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7718" r:id="rId1"/>
    <p:sldLayoutId id="2147487719" r:id="rId2"/>
    <p:sldLayoutId id="2147487720" r:id="rId3"/>
    <p:sldLayoutId id="2147487721" r:id="rId4"/>
    <p:sldLayoutId id="2147487722" r:id="rId5"/>
    <p:sldLayoutId id="2147487723" r:id="rId6"/>
    <p:sldLayoutId id="2147487724" r:id="rId7"/>
    <p:sldLayoutId id="2147487725" r:id="rId8"/>
    <p:sldLayoutId id="2147487726" r:id="rId9"/>
    <p:sldLayoutId id="2147487727" r:id="rId10"/>
    <p:sldLayoutId id="2147487728" r:id="rId11"/>
    <p:sldLayoutId id="2147487729" r:id="rId12"/>
    <p:sldLayoutId id="2147487730" r:id="rId13"/>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ＭＳ Ｐゴシック" charset="0"/>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ＭＳ Ｐゴシック"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ＭＳ Ｐゴシック"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ＭＳ Ｐゴシック"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ＭＳ Ｐゴシック"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ＭＳ Ｐゴシック" charset="0"/>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Title Placeholder 1">
            <a:extLst>
              <a:ext uri="{FF2B5EF4-FFF2-40B4-BE49-F238E27FC236}">
                <a16:creationId xmlns:a16="http://schemas.microsoft.com/office/drawing/2014/main" id="{57FBB3AB-1CB4-8088-C69F-A6B0D4264E53}"/>
              </a:ext>
            </a:extLst>
          </p:cNvPr>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6323" name="Text Placeholder 2">
            <a:extLst>
              <a:ext uri="{FF2B5EF4-FFF2-40B4-BE49-F238E27FC236}">
                <a16:creationId xmlns:a16="http://schemas.microsoft.com/office/drawing/2014/main" id="{6DBCEB4A-E08C-963F-1A2B-E0E9B88FC3F0}"/>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48AAA01-204E-0C95-EF53-68E066A5FC33}"/>
              </a:ext>
            </a:extLst>
          </p:cNvPr>
          <p:cNvSpPr>
            <a:spLocks noGrp="1"/>
          </p:cNvSpPr>
          <p:nvPr>
            <p:ph type="dt" sz="half" idx="2"/>
          </p:nvPr>
        </p:nvSpPr>
        <p:spPr>
          <a:xfrm>
            <a:off x="628650" y="6356350"/>
            <a:ext cx="20574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fld id="{2C5233AF-56D9-EA48-9D3A-8D0AA10BEC6B}"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5C3866E8-3A6C-4E05-DEA9-CB098E61EE32}"/>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defTabSz="914400" eaLnBrk="1" fontAlgn="auto" hangingPunct="1">
              <a:spcBef>
                <a:spcPts val="0"/>
              </a:spcBef>
              <a:spcAft>
                <a:spcPts val="0"/>
              </a:spcAft>
              <a:defRPr sz="1200">
                <a:solidFill>
                  <a:prstClr val="black">
                    <a:tint val="75000"/>
                  </a:prstClr>
                </a:solidFill>
                <a:latin typeface="Calibri" panose="020F0502020204030204"/>
                <a:ea typeface="+mn-ea"/>
                <a:cs typeface="+mn-cs"/>
              </a:defRPr>
            </a:lvl1pPr>
          </a:lstStyle>
          <a:p>
            <a:pPr>
              <a:defRPr/>
            </a:pPr>
            <a:endParaRPr lang="en-GB"/>
          </a:p>
        </p:txBody>
      </p:sp>
      <p:sp>
        <p:nvSpPr>
          <p:cNvPr id="6" name="Slide Number Placeholder 5">
            <a:extLst>
              <a:ext uri="{FF2B5EF4-FFF2-40B4-BE49-F238E27FC236}">
                <a16:creationId xmlns:a16="http://schemas.microsoft.com/office/drawing/2014/main" id="{297D82DB-1964-B468-E894-CAEC162FC87D}"/>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B761ED9F-1945-B24F-AC56-4BE61E46F606}"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7745" r:id="rId1"/>
    <p:sldLayoutId id="2147487746" r:id="rId2"/>
    <p:sldLayoutId id="2147487747" r:id="rId3"/>
    <p:sldLayoutId id="2147487748" r:id="rId4"/>
    <p:sldLayoutId id="2147487749" r:id="rId5"/>
    <p:sldLayoutId id="2147487750" r:id="rId6"/>
    <p:sldLayoutId id="2147487751" r:id="rId7"/>
    <p:sldLayoutId id="2147487752" r:id="rId8"/>
    <p:sldLayoutId id="2147487753" r:id="rId9"/>
    <p:sldLayoutId id="2147487754" r:id="rId10"/>
    <p:sldLayoutId id="2147487755"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ＭＳ Ｐゴシック" charset="0"/>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ＭＳ Ｐゴシック"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ＭＳ Ｐゴシック"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ＭＳ Ｐゴシック"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ＭＳ Ｐゴシック"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ＭＳ Ｐゴシック" charset="0"/>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4" name="Title Placeholder 1">
            <a:extLst>
              <a:ext uri="{FF2B5EF4-FFF2-40B4-BE49-F238E27FC236}">
                <a16:creationId xmlns:a16="http://schemas.microsoft.com/office/drawing/2014/main" id="{7DF23CD2-69C1-24AE-BD8F-59999CF1904B}"/>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84995" name="Text Placeholder 2">
            <a:extLst>
              <a:ext uri="{FF2B5EF4-FFF2-40B4-BE49-F238E27FC236}">
                <a16:creationId xmlns:a16="http://schemas.microsoft.com/office/drawing/2014/main" id="{42AEB110-ACE2-2451-A563-3CB666E2FB2D}"/>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7578A287-DF0B-2550-917F-188C79337DCB}"/>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fld id="{2AE97214-42E2-1D43-814A-808C0C4915EE}"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E7693CA7-6DDC-8465-8763-AF1346BF747E}"/>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ea typeface="+mn-ea"/>
                <a:cs typeface="+mn-cs"/>
              </a:defRPr>
            </a:lvl1pPr>
          </a:lstStyle>
          <a:p>
            <a:pPr>
              <a:defRPr/>
            </a:pPr>
            <a:endParaRPr lang="en-GB"/>
          </a:p>
        </p:txBody>
      </p:sp>
      <p:sp>
        <p:nvSpPr>
          <p:cNvPr id="6" name="Slide Number Placeholder 5">
            <a:extLst>
              <a:ext uri="{FF2B5EF4-FFF2-40B4-BE49-F238E27FC236}">
                <a16:creationId xmlns:a16="http://schemas.microsoft.com/office/drawing/2014/main" id="{7440CF46-FF36-26BE-49A9-D573398F2816}"/>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cs typeface="Arial" panose="020B0604020202020204" pitchFamily="34" charset="0"/>
              </a:defRPr>
            </a:lvl1pPr>
          </a:lstStyle>
          <a:p>
            <a:fld id="{9CBFBE17-5671-B94A-A295-ED0898971031}"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7684" r:id="rId1"/>
    <p:sldLayoutId id="2147487685" r:id="rId2"/>
    <p:sldLayoutId id="2147487686" r:id="rId3"/>
    <p:sldLayoutId id="2147487687" r:id="rId4"/>
    <p:sldLayoutId id="2147487688" r:id="rId5"/>
    <p:sldLayoutId id="2147487689" r:id="rId6"/>
    <p:sldLayoutId id="2147487690" r:id="rId7"/>
    <p:sldLayoutId id="2147487691" r:id="rId8"/>
    <p:sldLayoutId id="2147487692" r:id="rId9"/>
    <p:sldLayoutId id="2147487693" r:id="rId10"/>
    <p:sldLayoutId id="2147487694" r:id="rId11"/>
    <p:sldLayoutId id="2147487760" r:id="rId12"/>
    <p:sldLayoutId id="2147487761" r:id="rId13"/>
    <p:sldLayoutId id="2147487762" r:id="rId14"/>
    <p:sldLayoutId id="2147487763" r:id="rId15"/>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5714" name="Title Placeholder 1">
            <a:extLst>
              <a:ext uri="{FF2B5EF4-FFF2-40B4-BE49-F238E27FC236}">
                <a16:creationId xmlns:a16="http://schemas.microsoft.com/office/drawing/2014/main" id="{EB45A8FB-B7DE-DC29-1A01-96EA02A3840B}"/>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15715" name="Text Placeholder 2">
            <a:extLst>
              <a:ext uri="{FF2B5EF4-FFF2-40B4-BE49-F238E27FC236}">
                <a16:creationId xmlns:a16="http://schemas.microsoft.com/office/drawing/2014/main" id="{F4CF10CC-F6DC-D267-A32F-12F8C19D8F2B}"/>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3217D79A-BE49-BFA8-B527-CB04E2975BFF}"/>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fld id="{F3C2ABE2-6DE9-E741-8FC2-8E7AF5067E5C}"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6F52FBB4-6117-53BD-E739-2DD4EDAF658A}"/>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ea typeface="+mn-ea"/>
                <a:cs typeface="+mn-cs"/>
              </a:defRPr>
            </a:lvl1pPr>
          </a:lstStyle>
          <a:p>
            <a:pPr>
              <a:defRPr/>
            </a:pPr>
            <a:endParaRPr lang="en-GB"/>
          </a:p>
        </p:txBody>
      </p:sp>
      <p:sp>
        <p:nvSpPr>
          <p:cNvPr id="6" name="Slide Number Placeholder 5">
            <a:extLst>
              <a:ext uri="{FF2B5EF4-FFF2-40B4-BE49-F238E27FC236}">
                <a16:creationId xmlns:a16="http://schemas.microsoft.com/office/drawing/2014/main" id="{A760EC96-DB02-3093-CEF5-DF2261DEE821}"/>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cs typeface="Arial" panose="020B0604020202020204" pitchFamily="34" charset="0"/>
              </a:defRPr>
            </a:lvl1pPr>
          </a:lstStyle>
          <a:p>
            <a:fld id="{308F5698-E0BA-A744-82E6-CD3C28A68630}"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7706" r:id="rId1"/>
    <p:sldLayoutId id="2147487707" r:id="rId2"/>
    <p:sldLayoutId id="2147487708" r:id="rId3"/>
    <p:sldLayoutId id="2147487709" r:id="rId4"/>
    <p:sldLayoutId id="2147487710" r:id="rId5"/>
    <p:sldLayoutId id="2147487711" r:id="rId6"/>
    <p:sldLayoutId id="2147487712" r:id="rId7"/>
    <p:sldLayoutId id="2147487713" r:id="rId8"/>
    <p:sldLayoutId id="2147487714" r:id="rId9"/>
    <p:sldLayoutId id="2147487715" r:id="rId10"/>
    <p:sldLayoutId id="2147487716" r:id="rId11"/>
    <p:sldLayoutId id="2147487766" r:id="rId12"/>
    <p:sldLayoutId id="2147487767" r:id="rId13"/>
    <p:sldLayoutId id="2147487768" r:id="rId14"/>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p:titleStyle>
    <p:bodyStyle>
      <a:lvl1pPr marL="341313" indent="-34131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mn-cs"/>
        </a:defRPr>
      </a:lvl1pPr>
      <a:lvl2pPr marL="741363" indent="-284163"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1413" indent="-227013"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598613" indent="-227013"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5813" indent="-227013"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1074" name="Title Placeholder 1">
            <a:extLst>
              <a:ext uri="{FF2B5EF4-FFF2-40B4-BE49-F238E27FC236}">
                <a16:creationId xmlns:a16="http://schemas.microsoft.com/office/drawing/2014/main" id="{B3A24DF8-62DE-3148-9BD5-5AF126FBB5E8}"/>
              </a:ext>
            </a:extLst>
          </p:cNvPr>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1075" name="Text Placeholder 2">
            <a:extLst>
              <a:ext uri="{FF2B5EF4-FFF2-40B4-BE49-F238E27FC236}">
                <a16:creationId xmlns:a16="http://schemas.microsoft.com/office/drawing/2014/main" id="{54F76BA5-FEF4-506C-B8C3-34BEB8583768}"/>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DD1B009-62C0-65E3-1263-9D37E70AB05A}"/>
              </a:ext>
            </a:extLst>
          </p:cNvPr>
          <p:cNvSpPr>
            <a:spLocks noGrp="1"/>
          </p:cNvSpPr>
          <p:nvPr>
            <p:ph type="dt" sz="half" idx="2"/>
          </p:nvPr>
        </p:nvSpPr>
        <p:spPr>
          <a:xfrm>
            <a:off x="628650" y="6356350"/>
            <a:ext cx="20574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fld id="{2F6DDB66-023A-614C-B2CD-02A98B29C0EE}"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D29C1687-D823-A215-EEB6-423CFC5040B2}"/>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endParaRPr lang="en-GB"/>
          </a:p>
        </p:txBody>
      </p:sp>
      <p:sp>
        <p:nvSpPr>
          <p:cNvPr id="6" name="Slide Number Placeholder 5">
            <a:extLst>
              <a:ext uri="{FF2B5EF4-FFF2-40B4-BE49-F238E27FC236}">
                <a16:creationId xmlns:a16="http://schemas.microsoft.com/office/drawing/2014/main" id="{34F909E9-FBF6-91D2-4B0E-88D3F699A36A}"/>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767681A4-39A1-CB4C-A865-48F12AAEA3E3}"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7769" r:id="rId1"/>
    <p:sldLayoutId id="2147487770" r:id="rId2"/>
    <p:sldLayoutId id="2147487771" r:id="rId3"/>
    <p:sldLayoutId id="2147487772" r:id="rId4"/>
    <p:sldLayoutId id="2147487773" r:id="rId5"/>
    <p:sldLayoutId id="2147487774" r:id="rId6"/>
    <p:sldLayoutId id="2147487775" r:id="rId7"/>
    <p:sldLayoutId id="2147487776" r:id="rId8"/>
    <p:sldLayoutId id="2147487777" r:id="rId9"/>
    <p:sldLayoutId id="2147487778" r:id="rId10"/>
    <p:sldLayoutId id="2147487779" r:id="rId11"/>
    <p:sldLayoutId id="2147487780"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ＭＳ Ｐゴシック" charset="0"/>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ＭＳ Ｐゴシック"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ＭＳ Ｐゴシック"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ＭＳ Ｐゴシック"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ＭＳ Ｐゴシック"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ＭＳ Ｐゴシック" charset="0"/>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4386" name="Title Placeholder 1">
            <a:extLst>
              <a:ext uri="{FF2B5EF4-FFF2-40B4-BE49-F238E27FC236}">
                <a16:creationId xmlns:a16="http://schemas.microsoft.com/office/drawing/2014/main" id="{85D54CE9-8675-55FD-824B-70F8414F27BA}"/>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44387" name="Text Placeholder 2">
            <a:extLst>
              <a:ext uri="{FF2B5EF4-FFF2-40B4-BE49-F238E27FC236}">
                <a16:creationId xmlns:a16="http://schemas.microsoft.com/office/drawing/2014/main" id="{CFC65239-EF94-BABF-7B59-F5FA47A8BAB6}"/>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895F67C6-A4CC-AE67-09AC-E59B77234669}"/>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fld id="{CAE7C2D8-CF16-C747-87DD-70458FB1712E}"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EA6EB07A-2166-CA95-887B-EA1822F48EBA}"/>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defRPr>
            </a:lvl1pPr>
          </a:lstStyle>
          <a:p>
            <a:pPr>
              <a:defRPr/>
            </a:pPr>
            <a:endParaRPr lang="en-GB"/>
          </a:p>
        </p:txBody>
      </p:sp>
      <p:sp>
        <p:nvSpPr>
          <p:cNvPr id="6" name="Slide Number Placeholder 5">
            <a:extLst>
              <a:ext uri="{FF2B5EF4-FFF2-40B4-BE49-F238E27FC236}">
                <a16:creationId xmlns:a16="http://schemas.microsoft.com/office/drawing/2014/main" id="{BFC07C16-058F-0631-28CD-324C57ED98F8}"/>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FFA5B5D5-4357-3846-A60E-7B3014B3AAB6}"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7781" r:id="rId1"/>
    <p:sldLayoutId id="2147487782" r:id="rId2"/>
    <p:sldLayoutId id="2147487783" r:id="rId3"/>
    <p:sldLayoutId id="2147487784" r:id="rId4"/>
    <p:sldLayoutId id="2147487785" r:id="rId5"/>
    <p:sldLayoutId id="2147487786" r:id="rId6"/>
    <p:sldLayoutId id="2147487787" r:id="rId7"/>
    <p:sldLayoutId id="2147487788" r:id="rId8"/>
    <p:sldLayoutId id="2147487789" r:id="rId9"/>
    <p:sldLayoutId id="2147487790" r:id="rId10"/>
    <p:sldLayoutId id="2147487791" r:id="rId11"/>
    <p:sldLayoutId id="2147487792" r:id="rId12"/>
    <p:sldLayoutId id="2147487793" r:id="rId13"/>
    <p:sldLayoutId id="2147487794" r:id="rId14"/>
    <p:sldLayoutId id="2147487795" r:id="rId15"/>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anose="020F0502020204030204"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anose="020F0502020204030204"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anose="020F0502020204030204" pitchFamily="34" charset="0"/>
          <a:ea typeface="ＭＳ Ｐゴシック"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0770" name="Title Placeholder 1">
            <a:extLst>
              <a:ext uri="{FF2B5EF4-FFF2-40B4-BE49-F238E27FC236}">
                <a16:creationId xmlns:a16="http://schemas.microsoft.com/office/drawing/2014/main" id="{01F1CDF7-3364-6D6B-72D6-D99068A8C3D2}"/>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60771" name="Text Placeholder 2">
            <a:extLst>
              <a:ext uri="{FF2B5EF4-FFF2-40B4-BE49-F238E27FC236}">
                <a16:creationId xmlns:a16="http://schemas.microsoft.com/office/drawing/2014/main" id="{418E3D43-C98F-B460-6A5E-4B5FCC72C32C}"/>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56131033-EFB5-DD84-2913-23A8FCC42C7F}"/>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fld id="{07174106-A6C0-A849-8477-3D1D0525DF72}"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8DDF861F-821C-7DB7-4E75-BD80D4B25236}"/>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defRPr>
            </a:lvl1pPr>
          </a:lstStyle>
          <a:p>
            <a:pPr>
              <a:defRPr/>
            </a:pPr>
            <a:endParaRPr lang="en-GB"/>
          </a:p>
        </p:txBody>
      </p:sp>
      <p:sp>
        <p:nvSpPr>
          <p:cNvPr id="6" name="Slide Number Placeholder 5">
            <a:extLst>
              <a:ext uri="{FF2B5EF4-FFF2-40B4-BE49-F238E27FC236}">
                <a16:creationId xmlns:a16="http://schemas.microsoft.com/office/drawing/2014/main" id="{F656D267-4155-6B63-540A-C7F95A09A904}"/>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A6E28A11-115E-A046-91EC-338947B99372}"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7796" r:id="rId1"/>
    <p:sldLayoutId id="2147487797" r:id="rId2"/>
    <p:sldLayoutId id="2147487798" r:id="rId3"/>
    <p:sldLayoutId id="2147487799" r:id="rId4"/>
    <p:sldLayoutId id="2147487800" r:id="rId5"/>
    <p:sldLayoutId id="2147487801" r:id="rId6"/>
    <p:sldLayoutId id="2147487802" r:id="rId7"/>
    <p:sldLayoutId id="2147487803" r:id="rId8"/>
    <p:sldLayoutId id="2147487804" r:id="rId9"/>
    <p:sldLayoutId id="2147487805" r:id="rId10"/>
    <p:sldLayoutId id="2147487806" r:id="rId11"/>
    <p:sldLayoutId id="2147487807" r:id="rId12"/>
    <p:sldLayoutId id="2147487808" r:id="rId13"/>
    <p:sldLayoutId id="2147487809" r:id="rId14"/>
    <p:sldLayoutId id="2147487810" r:id="rId15"/>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anose="020F0502020204030204"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anose="020F0502020204030204"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anose="020F0502020204030204" pitchFamily="34" charset="0"/>
          <a:ea typeface="ＭＳ Ｐゴシック"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8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68.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0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35.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12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3.xml"/><Relationship Id="rId6" Type="http://schemas.openxmlformats.org/officeDocument/2006/relationships/image" Target="../media/image8.gif"/><Relationship Id="rId5" Type="http://schemas.openxmlformats.org/officeDocument/2006/relationships/image" Target="../media/image7.pn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9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94.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WordArt 5" descr="Light upward diagonal">
            <a:extLst>
              <a:ext uri="{FF2B5EF4-FFF2-40B4-BE49-F238E27FC236}">
                <a16:creationId xmlns:a16="http://schemas.microsoft.com/office/drawing/2014/main" id="{417D8618-08AC-9525-66B8-4AD737960771}"/>
              </a:ext>
            </a:extLst>
          </p:cNvPr>
          <p:cNvSpPr>
            <a:spLocks noChangeArrowheads="1" noChangeShapeType="1" noTextEdit="1"/>
          </p:cNvSpPr>
          <p:nvPr/>
        </p:nvSpPr>
        <p:spPr bwMode="auto">
          <a:xfrm>
            <a:off x="762000" y="457200"/>
            <a:ext cx="7239000" cy="1143000"/>
          </a:xfrm>
          <a:prstGeom prst="rect">
            <a:avLst/>
          </a:prstGeom>
        </p:spPr>
        <p:txBody>
          <a:bodyPr wrap="none" fromWordArt="1">
            <a:prstTxWarp prst="textPlain">
              <a:avLst>
                <a:gd name="adj" fmla="val 50000"/>
              </a:avLst>
            </a:prstTxWarp>
          </a:bodyPr>
          <a:lstStyle/>
          <a:p>
            <a:pPr algn="ctr"/>
            <a:endParaRPr lang="en-US" sz="3600" kern="10">
              <a:ln w="9525">
                <a:solidFill>
                  <a:srgbClr val="000000"/>
                </a:solidFill>
                <a:round/>
                <a:headEnd/>
                <a:tailEnd/>
              </a:ln>
              <a:blipFill dpi="0" rotWithShape="0">
                <a:blip r:embed="rId3"/>
                <a:srcRect/>
                <a:tile tx="0" ty="0" sx="100000" sy="100000" flip="none" algn="tl"/>
              </a:blipFill>
              <a:latin typeface="Rockwell Extra Bold" panose="02060603020205020403" pitchFamily="18" charset="77"/>
            </a:endParaRPr>
          </a:p>
        </p:txBody>
      </p:sp>
      <p:pic>
        <p:nvPicPr>
          <p:cNvPr id="210946" name="Picture 1">
            <a:extLst>
              <a:ext uri="{FF2B5EF4-FFF2-40B4-BE49-F238E27FC236}">
                <a16:creationId xmlns:a16="http://schemas.microsoft.com/office/drawing/2014/main" id="{AFAB3051-F154-34A2-7ADD-8A362B70DD74}"/>
              </a:ext>
            </a:extLst>
          </p:cNvPr>
          <p:cNvPicPr>
            <a:picLocks noChangeAspect="1"/>
          </p:cNvPicPr>
          <p:nvPr/>
        </p:nvPicPr>
        <p:blipFill>
          <a:blip r:embed="rId4">
            <a:extLst>
              <a:ext uri="{28A0092B-C50C-407E-A947-70E740481C1C}">
                <a14:useLocalDpi xmlns:a14="http://schemas.microsoft.com/office/drawing/2010/main" val="0"/>
              </a:ext>
            </a:extLst>
          </a:blip>
          <a:srcRect l="16409" t="12820" r="36411" b="3847"/>
          <a:stretch>
            <a:fillRect/>
          </a:stretch>
        </p:blipFill>
        <p:spPr bwMode="auto">
          <a:xfrm>
            <a:off x="685800" y="-6350"/>
            <a:ext cx="48529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
            <a:extLst>
              <a:ext uri="{FF2B5EF4-FFF2-40B4-BE49-F238E27FC236}">
                <a16:creationId xmlns:a16="http://schemas.microsoft.com/office/drawing/2014/main" id="{D72FD95A-D4AF-43D3-57A6-72DB00272872}"/>
              </a:ext>
            </a:extLst>
          </p:cNvPr>
          <p:cNvSpPr txBox="1">
            <a:spLocks noChangeArrowheads="1"/>
          </p:cNvSpPr>
          <p:nvPr/>
        </p:nvSpPr>
        <p:spPr>
          <a:xfrm>
            <a:off x="5334000" y="1752600"/>
            <a:ext cx="4067175" cy="3021013"/>
          </a:xfrm>
          <a:prstGeom prst="rect">
            <a:avLst/>
          </a:prstGeom>
        </p:spPr>
        <p:txBody>
          <a:bodyPr/>
          <a:lstStyle>
            <a:lvl1pPr>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tx1"/>
                </a:solidFill>
                <a:latin typeface="Arial" panose="020B0604020202020204" pitchFamily="34" charset="0"/>
                <a:ea typeface="ＭＳ Ｐゴシック" panose="020B0600070205080204" pitchFamily="34" charset="-128"/>
              </a:defRPr>
            </a:lvl1pPr>
            <a:lvl2pPr marL="742950" indent="-28575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tx1"/>
                </a:solidFill>
                <a:latin typeface="Arial" panose="020B0604020202020204" pitchFamily="34" charset="0"/>
                <a:ea typeface="ＭＳ Ｐゴシック" panose="020B0600070205080204" pitchFamily="34" charset="-128"/>
              </a:defRPr>
            </a:lvl2pPr>
            <a:lvl3pPr marL="1143000" indent="-22860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tx1"/>
                </a:solidFill>
                <a:latin typeface="Arial" panose="020B0604020202020204" pitchFamily="34" charset="0"/>
                <a:ea typeface="ＭＳ Ｐゴシック" panose="020B0600070205080204" pitchFamily="34" charset="-128"/>
              </a:defRPr>
            </a:lvl4pPr>
            <a:lvl5pPr marL="2057400" indent="-22860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tx1"/>
                </a:solidFill>
                <a:latin typeface="Arial" panose="020B0604020202020204" pitchFamily="34" charset="0"/>
                <a:ea typeface="ＭＳ Ｐゴシック" panose="020B0600070205080204" pitchFamily="34" charset="-128"/>
              </a:defRPr>
            </a:lvl9pPr>
          </a:lstStyle>
          <a:p>
            <a:pPr algn="ctr"/>
            <a:r>
              <a:rPr lang="en-GB" altLang="en-US" sz="4200" b="1">
                <a:effectLst>
                  <a:outerShdw blurRad="38100" dist="38100" dir="2700000" algn="tl">
                    <a:srgbClr val="C0C0C0"/>
                  </a:outerShdw>
                </a:effectLst>
                <a:latin typeface="Rockwell" panose="02060603020205020403" pitchFamily="18" charset="77"/>
              </a:rPr>
              <a:t>Lesson 1:</a:t>
            </a:r>
          </a:p>
          <a:p>
            <a:pPr algn="ctr"/>
            <a:r>
              <a:rPr lang="en-GB" altLang="en-US" sz="4800" b="1">
                <a:effectLst>
                  <a:outerShdw blurRad="38100" dist="38100" dir="2700000" algn="tl">
                    <a:srgbClr val="C0C0C0"/>
                  </a:outerShdw>
                </a:effectLst>
                <a:latin typeface="Rockwell" panose="02060603020205020403" pitchFamily="18" charset="77"/>
              </a:rPr>
              <a:t>Hiroshima and Nagasaki carousel</a:t>
            </a:r>
          </a:p>
        </p:txBody>
      </p:sp>
      <p:pic>
        <p:nvPicPr>
          <p:cNvPr id="210948" name="Picture 4">
            <a:extLst>
              <a:ext uri="{FF2B5EF4-FFF2-40B4-BE49-F238E27FC236}">
                <a16:creationId xmlns:a16="http://schemas.microsoft.com/office/drawing/2014/main" id="{7AD0C1F1-EDFE-F789-85BB-6D05639B2FF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35150" y="5710238"/>
            <a:ext cx="792163"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Title 1">
            <a:extLst>
              <a:ext uri="{FF2B5EF4-FFF2-40B4-BE49-F238E27FC236}">
                <a16:creationId xmlns:a16="http://schemas.microsoft.com/office/drawing/2014/main" id="{025A0D99-9207-6FA9-9711-C3846BDB785D}"/>
              </a:ext>
            </a:extLst>
          </p:cNvPr>
          <p:cNvSpPr>
            <a:spLocks noGrp="1"/>
          </p:cNvSpPr>
          <p:nvPr>
            <p:ph type="title"/>
          </p:nvPr>
        </p:nvSpPr>
        <p:spPr>
          <a:xfrm>
            <a:off x="-6350" y="149225"/>
            <a:ext cx="9150350" cy="857250"/>
          </a:xfrm>
        </p:spPr>
        <p:txBody>
          <a:bodyPr/>
          <a:lstStyle/>
          <a:p>
            <a:pPr algn="ctr" eaLnBrk="1" hangingPunct="1"/>
            <a:r>
              <a:rPr lang="en-GB" altLang="en-US" sz="2700" b="1">
                <a:latin typeface="Rockwell" panose="02060603020205020403" pitchFamily="18" charset="77"/>
                <a:ea typeface="ＭＳ Ｐゴシック" panose="020B0600070205080204" pitchFamily="34" charset="-128"/>
              </a:rPr>
              <a:t>26</a:t>
            </a:r>
            <a:r>
              <a:rPr lang="en-GB" altLang="en-US" sz="2700" b="1" baseline="30000">
                <a:latin typeface="Rockwell" panose="02060603020205020403" pitchFamily="18" charset="77"/>
                <a:ea typeface="ＭＳ Ｐゴシック" panose="020B0600070205080204" pitchFamily="34" charset="-128"/>
              </a:rPr>
              <a:t>th</a:t>
            </a:r>
            <a:r>
              <a:rPr lang="en-GB" altLang="en-US" sz="2700" b="1">
                <a:latin typeface="Rockwell" panose="02060603020205020403" pitchFamily="18" charset="77"/>
                <a:ea typeface="ＭＳ Ｐゴシック" panose="020B0600070205080204" pitchFamily="34" charset="-128"/>
              </a:rPr>
              <a:t> July 1945: </a:t>
            </a:r>
            <a:r>
              <a:rPr lang="en-GB" altLang="en-US" sz="2300">
                <a:latin typeface="Rockwell" panose="02060603020205020403" pitchFamily="18" charset="77"/>
                <a:ea typeface="ＭＳ Ｐゴシック" panose="020B0600070205080204" pitchFamily="34" charset="-128"/>
              </a:rPr>
              <a:t>Truman, Churchill and Chiang Kai-shek issue the ‘</a:t>
            </a:r>
            <a:r>
              <a:rPr lang="en-GB" altLang="ja-JP" sz="2300" b="1">
                <a:latin typeface="Rockwell" panose="02060603020205020403" pitchFamily="18" charset="77"/>
                <a:ea typeface="ＭＳ Ｐゴシック" panose="020B0600070205080204" pitchFamily="34" charset="-128"/>
              </a:rPr>
              <a:t>Potsdam Declaration</a:t>
            </a:r>
            <a:r>
              <a:rPr lang="en-GB" altLang="en-US" sz="2300">
                <a:latin typeface="Rockwell" panose="02060603020205020403" pitchFamily="18" charset="77"/>
                <a:ea typeface="ＭＳ Ｐゴシック" panose="020B0600070205080204" pitchFamily="34" charset="-128"/>
              </a:rPr>
              <a:t>’</a:t>
            </a:r>
            <a:r>
              <a:rPr lang="en-GB" altLang="ja-JP" sz="2300">
                <a:latin typeface="Rockwell" panose="02060603020205020403" pitchFamily="18" charset="77"/>
                <a:ea typeface="ＭＳ Ｐゴシック" panose="020B0600070205080204" pitchFamily="34" charset="-128"/>
              </a:rPr>
              <a:t> to Japan, which finished with the words:</a:t>
            </a:r>
            <a:endParaRPr lang="en-GB" altLang="en-US" sz="2300">
              <a:ea typeface="ＭＳ Ｐゴシック" panose="020B0600070205080204" pitchFamily="34" charset="-128"/>
            </a:endParaRPr>
          </a:p>
        </p:txBody>
      </p:sp>
      <p:pic>
        <p:nvPicPr>
          <p:cNvPr id="229378" name="Picture 6">
            <a:extLst>
              <a:ext uri="{FF2B5EF4-FFF2-40B4-BE49-F238E27FC236}">
                <a16:creationId xmlns:a16="http://schemas.microsoft.com/office/drawing/2014/main" id="{D24F7A41-7BCB-DAA6-F0C5-CA5E94A63D7D}"/>
              </a:ext>
            </a:extLst>
          </p:cNvPr>
          <p:cNvPicPr>
            <a:picLocks noChangeAspect="1"/>
          </p:cNvPicPr>
          <p:nvPr/>
        </p:nvPicPr>
        <p:blipFill>
          <a:blip r:embed="rId3">
            <a:extLst>
              <a:ext uri="{28A0092B-C50C-407E-A947-70E740481C1C}">
                <a14:useLocalDpi xmlns:a14="http://schemas.microsoft.com/office/drawing/2010/main" val="0"/>
              </a:ext>
            </a:extLst>
          </a:blip>
          <a:srcRect t="5940"/>
          <a:stretch>
            <a:fillRect/>
          </a:stretch>
        </p:blipFill>
        <p:spPr bwMode="auto">
          <a:xfrm>
            <a:off x="1589088" y="2874963"/>
            <a:ext cx="5726112" cy="39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379" name="TextBox 4">
            <a:extLst>
              <a:ext uri="{FF2B5EF4-FFF2-40B4-BE49-F238E27FC236}">
                <a16:creationId xmlns:a16="http://schemas.microsoft.com/office/drawing/2014/main" id="{5D7B18AA-4EF6-B05B-87CB-50DD4B2C8F22}"/>
              </a:ext>
            </a:extLst>
          </p:cNvPr>
          <p:cNvSpPr txBox="1">
            <a:spLocks noChangeArrowheads="1"/>
          </p:cNvSpPr>
          <p:nvPr/>
        </p:nvSpPr>
        <p:spPr bwMode="auto">
          <a:xfrm>
            <a:off x="7261225" y="6364288"/>
            <a:ext cx="16541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800">
                <a:solidFill>
                  <a:srgbClr val="000000"/>
                </a:solidFill>
                <a:cs typeface="Arial" panose="020B0604020202020204" pitchFamily="34" charset="0"/>
              </a:rPr>
              <a:t>HarryKidd ; https://creativecommons.org/licenses/by-nc-sa/2.0/legalcode</a:t>
            </a:r>
          </a:p>
        </p:txBody>
      </p:sp>
      <p:sp>
        <p:nvSpPr>
          <p:cNvPr id="229380" name="Rectangle 8">
            <a:extLst>
              <a:ext uri="{FF2B5EF4-FFF2-40B4-BE49-F238E27FC236}">
                <a16:creationId xmlns:a16="http://schemas.microsoft.com/office/drawing/2014/main" id="{D9C6576B-7B28-21AC-FB73-DA979211560A}"/>
              </a:ext>
            </a:extLst>
          </p:cNvPr>
          <p:cNvSpPr>
            <a:spLocks noChangeArrowheads="1"/>
          </p:cNvSpPr>
          <p:nvPr/>
        </p:nvSpPr>
        <p:spPr bwMode="auto">
          <a:xfrm>
            <a:off x="-490538" y="1101725"/>
            <a:ext cx="9753601" cy="139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56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107000"/>
              </a:lnSpc>
            </a:pPr>
            <a:r>
              <a:rPr lang="en-GB" altLang="en-US" sz="2700" i="1">
                <a:solidFill>
                  <a:srgbClr val="000000"/>
                </a:solidFill>
                <a:latin typeface="Rockwell" panose="02060603020205020403" pitchFamily="18" charset="77"/>
              </a:rPr>
              <a:t>‘We call upon the government of Japan to proclaim now the unconditional surrender of all Japanese armed forces... The alternative for Japan is prompt and utter destruction.’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5" name="Picture 2">
            <a:extLst>
              <a:ext uri="{FF2B5EF4-FFF2-40B4-BE49-F238E27FC236}">
                <a16:creationId xmlns:a16="http://schemas.microsoft.com/office/drawing/2014/main" id="{716EC0B7-83B8-0002-E6CF-067CBFAF0E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90488"/>
            <a:ext cx="8410575" cy="658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26" name="TextBox 6">
            <a:extLst>
              <a:ext uri="{FF2B5EF4-FFF2-40B4-BE49-F238E27FC236}">
                <a16:creationId xmlns:a16="http://schemas.microsoft.com/office/drawing/2014/main" id="{95C70CD7-807D-8606-DD6A-1F2880CE16FD}"/>
              </a:ext>
            </a:extLst>
          </p:cNvPr>
          <p:cNvSpPr txBox="1">
            <a:spLocks noChangeArrowheads="1"/>
          </p:cNvSpPr>
          <p:nvPr/>
        </p:nvSpPr>
        <p:spPr bwMode="auto">
          <a:xfrm>
            <a:off x="8243888" y="6670675"/>
            <a:ext cx="977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GB" altLang="en-US" sz="800">
                <a:solidFill>
                  <a:srgbClr val="000000"/>
                </a:solidFill>
                <a:cs typeface="Arial" panose="020B0604020202020204" pitchFamily="34" charset="0"/>
              </a:rPr>
              <a:t>Public domain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1">
            <a:extLst>
              <a:ext uri="{FF2B5EF4-FFF2-40B4-BE49-F238E27FC236}">
                <a16:creationId xmlns:a16="http://schemas.microsoft.com/office/drawing/2014/main" id="{A92092E1-571E-630D-8FF5-2553349CC45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115888"/>
            <a:ext cx="5591175" cy="655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74" name="TextBox 6">
            <a:extLst>
              <a:ext uri="{FF2B5EF4-FFF2-40B4-BE49-F238E27FC236}">
                <a16:creationId xmlns:a16="http://schemas.microsoft.com/office/drawing/2014/main" id="{E40DF364-9E90-DE7D-0F9E-2C976DFAA749}"/>
              </a:ext>
            </a:extLst>
          </p:cNvPr>
          <p:cNvSpPr txBox="1">
            <a:spLocks noChangeArrowheads="1"/>
          </p:cNvSpPr>
          <p:nvPr/>
        </p:nvSpPr>
        <p:spPr bwMode="auto">
          <a:xfrm>
            <a:off x="7210425" y="6205538"/>
            <a:ext cx="17367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GB" altLang="en-US" sz="800">
                <a:solidFill>
                  <a:srgbClr val="000000"/>
                </a:solidFill>
                <a:cs typeface="Arial" panose="020B0604020202020204" pitchFamily="34" charset="0"/>
              </a:rPr>
              <a:t>James Vaughan ; https://creativecommons.org/licenses/by-sa/2.0/legalcode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1" name="Picture 2">
            <a:extLst>
              <a:ext uri="{FF2B5EF4-FFF2-40B4-BE49-F238E27FC236}">
                <a16:creationId xmlns:a16="http://schemas.microsoft.com/office/drawing/2014/main" id="{8B48C130-5586-862F-0A77-7924DA19D147}"/>
              </a:ext>
            </a:extLst>
          </p:cNvPr>
          <p:cNvPicPr>
            <a:picLocks noChangeAspect="1"/>
          </p:cNvPicPr>
          <p:nvPr/>
        </p:nvPicPr>
        <p:blipFill>
          <a:blip r:embed="rId3">
            <a:extLst>
              <a:ext uri="{28A0092B-C50C-407E-A947-70E740481C1C}">
                <a14:useLocalDpi xmlns:a14="http://schemas.microsoft.com/office/drawing/2010/main" val="0"/>
              </a:ext>
            </a:extLst>
          </a:blip>
          <a:srcRect l="5083" t="3177" r="5984" b="16939"/>
          <a:stretch>
            <a:fillRect/>
          </a:stretch>
        </p:blipFill>
        <p:spPr bwMode="auto">
          <a:xfrm>
            <a:off x="34925" y="-3175"/>
            <a:ext cx="8985250" cy="645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22" name="Title 1">
            <a:extLst>
              <a:ext uri="{FF2B5EF4-FFF2-40B4-BE49-F238E27FC236}">
                <a16:creationId xmlns:a16="http://schemas.microsoft.com/office/drawing/2014/main" id="{5A152E97-73C8-DCF7-30F4-449496F1F35A}"/>
              </a:ext>
            </a:extLst>
          </p:cNvPr>
          <p:cNvSpPr txBox="1">
            <a:spLocks/>
          </p:cNvSpPr>
          <p:nvPr/>
        </p:nvSpPr>
        <p:spPr bwMode="auto">
          <a:xfrm>
            <a:off x="827088" y="6453188"/>
            <a:ext cx="7345362"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lnSpc>
                <a:spcPct val="80000"/>
              </a:lnSpc>
            </a:pPr>
            <a:r>
              <a:rPr lang="en-GB" altLang="en-US" sz="2000" b="1">
                <a:solidFill>
                  <a:srgbClr val="000000"/>
                </a:solidFill>
                <a:latin typeface="Rockwell" panose="02060603020205020403" pitchFamily="18" charset="77"/>
              </a:rPr>
              <a:t>6</a:t>
            </a:r>
            <a:r>
              <a:rPr lang="en-GB" altLang="en-US" sz="2000" b="1" baseline="30000">
                <a:solidFill>
                  <a:srgbClr val="000000"/>
                </a:solidFill>
                <a:latin typeface="Rockwell" panose="02060603020205020403" pitchFamily="18" charset="77"/>
              </a:rPr>
              <a:t>th</a:t>
            </a:r>
            <a:r>
              <a:rPr lang="en-GB" altLang="en-US" sz="2000" b="1">
                <a:solidFill>
                  <a:srgbClr val="000000"/>
                </a:solidFill>
                <a:latin typeface="Rockwell" panose="02060603020205020403" pitchFamily="18" charset="77"/>
              </a:rPr>
              <a:t> August 1945: </a:t>
            </a:r>
            <a:r>
              <a:rPr lang="en-GB" altLang="en-US" sz="2000">
                <a:solidFill>
                  <a:srgbClr val="000000"/>
                </a:solidFill>
                <a:latin typeface="Rockwell" panose="02060603020205020403" pitchFamily="18" charset="77"/>
              </a:rPr>
              <a:t>The atomic bomb is dropped on Hiroshima</a:t>
            </a:r>
            <a:br>
              <a:rPr lang="en-GB" altLang="en-US" sz="2000">
                <a:solidFill>
                  <a:srgbClr val="000000"/>
                </a:solidFill>
                <a:latin typeface="Rockwell" panose="02060603020205020403" pitchFamily="18" charset="77"/>
              </a:rPr>
            </a:br>
            <a:br>
              <a:rPr lang="en-GB" altLang="en-US" sz="3000">
                <a:solidFill>
                  <a:srgbClr val="000000"/>
                </a:solidFill>
                <a:latin typeface="Calibri" panose="020F0502020204030204" pitchFamily="34" charset="0"/>
              </a:rPr>
            </a:br>
            <a:br>
              <a:rPr lang="en-GB" altLang="en-US" sz="3000">
                <a:solidFill>
                  <a:srgbClr val="000000"/>
                </a:solidFill>
                <a:latin typeface="Calibri" panose="020F0502020204030204" pitchFamily="34" charset="0"/>
              </a:rPr>
            </a:br>
            <a:endParaRPr lang="en-GB" altLang="en-US" sz="3000">
              <a:solidFill>
                <a:srgbClr val="000000"/>
              </a:solidFill>
              <a:latin typeface="Calibri" panose="020F050202020403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1">
            <a:extLst>
              <a:ext uri="{FF2B5EF4-FFF2-40B4-BE49-F238E27FC236}">
                <a16:creationId xmlns:a16="http://schemas.microsoft.com/office/drawing/2014/main" id="{A73985B2-B299-EE15-E444-7EFADFCE1B5D}"/>
              </a:ext>
            </a:extLst>
          </p:cNvPr>
          <p:cNvPicPr>
            <a:picLocks noChangeAspect="1"/>
          </p:cNvPicPr>
          <p:nvPr/>
        </p:nvPicPr>
        <p:blipFill>
          <a:blip r:embed="rId3">
            <a:extLst>
              <a:ext uri="{28A0092B-C50C-407E-A947-70E740481C1C}">
                <a14:useLocalDpi xmlns:a14="http://schemas.microsoft.com/office/drawing/2010/main" val="0"/>
              </a:ext>
            </a:extLst>
          </a:blip>
          <a:srcRect l="2953" t="2953" r="3729" b="13318"/>
          <a:stretch>
            <a:fillRect/>
          </a:stretch>
        </p:blipFill>
        <p:spPr bwMode="auto">
          <a:xfrm>
            <a:off x="-352425" y="0"/>
            <a:ext cx="9820275" cy="705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8192"/>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3">
            <a:extLst>
              <a:ext uri="{FF2B5EF4-FFF2-40B4-BE49-F238E27FC236}">
                <a16:creationId xmlns:a16="http://schemas.microsoft.com/office/drawing/2014/main" id="{A909A89B-8FA9-2004-58C4-E6AFCC3CB2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333375"/>
            <a:ext cx="8858250" cy="590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18" name="TextBox 6">
            <a:extLst>
              <a:ext uri="{FF2B5EF4-FFF2-40B4-BE49-F238E27FC236}">
                <a16:creationId xmlns:a16="http://schemas.microsoft.com/office/drawing/2014/main" id="{2B1376A9-7BEA-5BEB-E2A0-CE1F16574D6E}"/>
              </a:ext>
            </a:extLst>
          </p:cNvPr>
          <p:cNvSpPr txBox="1">
            <a:spLocks noChangeArrowheads="1"/>
          </p:cNvSpPr>
          <p:nvPr/>
        </p:nvSpPr>
        <p:spPr bwMode="auto">
          <a:xfrm>
            <a:off x="5830888" y="6237288"/>
            <a:ext cx="33131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GB" altLang="en-US" sz="800">
                <a:solidFill>
                  <a:srgbClr val="000000"/>
                </a:solidFill>
                <a:cs typeface="Arial" panose="020B0604020202020204" pitchFamily="34" charset="0"/>
              </a:rPr>
              <a:t>Hairyegg; https://creativecommons.org/licenses/by-sa/2.0/legalcode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1">
            <a:extLst>
              <a:ext uri="{FF2B5EF4-FFF2-40B4-BE49-F238E27FC236}">
                <a16:creationId xmlns:a16="http://schemas.microsoft.com/office/drawing/2014/main" id="{C57796B8-ECD7-E105-E929-6E8DC8B36A61}"/>
              </a:ext>
            </a:extLst>
          </p:cNvPr>
          <p:cNvPicPr>
            <a:picLocks noChangeAspect="1"/>
          </p:cNvPicPr>
          <p:nvPr/>
        </p:nvPicPr>
        <p:blipFill>
          <a:blip r:embed="rId3">
            <a:extLst>
              <a:ext uri="{28A0092B-C50C-407E-A947-70E740481C1C}">
                <a14:useLocalDpi xmlns:a14="http://schemas.microsoft.com/office/drawing/2010/main" val="0"/>
              </a:ext>
            </a:extLst>
          </a:blip>
          <a:srcRect l="14766" t="3410" r="33852" b="11687"/>
          <a:stretch>
            <a:fillRect/>
          </a:stretch>
        </p:blipFill>
        <p:spPr bwMode="auto">
          <a:xfrm>
            <a:off x="1979613" y="26988"/>
            <a:ext cx="5113337" cy="675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
            <a:extLst>
              <a:ext uri="{FF2B5EF4-FFF2-40B4-BE49-F238E27FC236}">
                <a16:creationId xmlns:a16="http://schemas.microsoft.com/office/drawing/2014/main" id="{FF1BCC41-1AD8-764D-155D-9E770B2C9BB8}"/>
              </a:ext>
            </a:extLst>
          </p:cNvPr>
          <p:cNvSpPr>
            <a:spLocks noGrp="1" noChangeArrowheads="1"/>
          </p:cNvSpPr>
          <p:nvPr>
            <p:ph type="title" idx="4294967295"/>
          </p:nvPr>
        </p:nvSpPr>
        <p:spPr>
          <a:xfrm>
            <a:off x="-18059" y="-99392"/>
            <a:ext cx="9144000" cy="1584176"/>
          </a:xfrm>
          <a:solidFill>
            <a:schemeClr val="accent4">
              <a:lumMod val="40000"/>
              <a:lumOff val="60000"/>
            </a:schemeClr>
          </a:solidFill>
          <a:ln>
            <a:miter lim="800000"/>
            <a:headEnd/>
            <a:tailEnd/>
          </a:ln>
        </p:spPr>
        <p:style>
          <a:lnRef idx="0">
            <a:schemeClr val="accent2"/>
          </a:lnRef>
          <a:fillRef idx="3">
            <a:schemeClr val="accent2"/>
          </a:fillRef>
          <a:effectRef idx="3">
            <a:schemeClr val="accent2"/>
          </a:effectRef>
          <a:fontRef idx="minor">
            <a:schemeClr val="lt1"/>
          </a:fontRef>
        </p:style>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9pPr>
          </a:lstStyle>
          <a:p>
            <a:pPr eaLnBrk="1" hangingPunct="1">
              <a:buFont typeface="Frutiger 95 UltraBlack"/>
              <a:buNone/>
              <a:defRPr/>
            </a:pPr>
            <a:r>
              <a:rPr lang="en-GB" sz="4000" b="1" dirty="0">
                <a:latin typeface="Tahoma" panose="020B0604030504040204" pitchFamily="34" charset="0"/>
                <a:ea typeface="Tahoma" panose="020B0604030504040204" pitchFamily="34" charset="0"/>
                <a:cs typeface="Tahoma" panose="020B0604030504040204" pitchFamily="34" charset="0"/>
              </a:rPr>
              <a:t>Hiroshima video clip (reconstruction)</a:t>
            </a:r>
          </a:p>
        </p:txBody>
      </p:sp>
      <p:sp>
        <p:nvSpPr>
          <p:cNvPr id="21507" name="Rectangle 3">
            <a:extLst>
              <a:ext uri="{FF2B5EF4-FFF2-40B4-BE49-F238E27FC236}">
                <a16:creationId xmlns:a16="http://schemas.microsoft.com/office/drawing/2014/main" id="{F5849B4D-8187-B75E-45F5-821B049CECD5}"/>
              </a:ext>
            </a:extLst>
          </p:cNvPr>
          <p:cNvSpPr>
            <a:spLocks noGrp="1" noChangeArrowheads="1"/>
          </p:cNvSpPr>
          <p:nvPr>
            <p:ph type="body" idx="4294967295"/>
          </p:nvPr>
        </p:nvSpPr>
        <p:spPr>
          <a:xfrm>
            <a:off x="5508625" y="2205038"/>
            <a:ext cx="3541713" cy="2951162"/>
          </a:xfrm>
          <a:solidFill>
            <a:schemeClr val="accent4">
              <a:lumMod val="40000"/>
              <a:lumOff val="60000"/>
            </a:schemeClr>
          </a:solidFill>
        </p:spPr>
        <p:txBody>
          <a:bodyPr/>
          <a:lstStyle/>
          <a:p>
            <a:pPr marL="0" indent="0" eaLnBrk="1" hangingPunct="1">
              <a:spcBef>
                <a:spcPts val="700"/>
              </a:spcBef>
              <a:buFont typeface="Arial" panose="020B0604020202020204" pitchFamily="34" charset="0"/>
              <a:buNone/>
              <a:tabLst>
                <a:tab pos="404813" algn="l"/>
                <a:tab pos="854075" algn="l"/>
                <a:tab pos="1303338" algn="l"/>
                <a:tab pos="1752600" algn="l"/>
                <a:tab pos="2201863" algn="l"/>
                <a:tab pos="2651125" algn="l"/>
                <a:tab pos="3100388" algn="l"/>
                <a:tab pos="3549650" algn="l"/>
                <a:tab pos="3998913" algn="l"/>
                <a:tab pos="4448175" algn="l"/>
                <a:tab pos="4897438" algn="l"/>
                <a:tab pos="5346700" algn="l"/>
                <a:tab pos="5795963" algn="l"/>
                <a:tab pos="6245225" algn="l"/>
                <a:tab pos="6694488" algn="l"/>
                <a:tab pos="7143750" algn="l"/>
                <a:tab pos="7593013" algn="l"/>
                <a:tab pos="8042275" algn="l"/>
                <a:tab pos="8491538" algn="l"/>
                <a:tab pos="8940800" algn="l"/>
              </a:tabLst>
              <a:defRPr/>
            </a:pPr>
            <a:endParaRPr lang="en-GB" sz="2500" dirty="0">
              <a:latin typeface="Rockwell" pitchFamily="18" charset="0"/>
              <a:ea typeface="+mn-ea"/>
            </a:endParaRPr>
          </a:p>
          <a:p>
            <a:pPr marL="296863" indent="-296863" eaLnBrk="1" hangingPunct="1">
              <a:spcBef>
                <a:spcPts val="700"/>
              </a:spcBef>
              <a:buFont typeface="Wingdings" pitchFamily="2" charset="2"/>
              <a:buChar char="§"/>
              <a:tabLst>
                <a:tab pos="404813" algn="l"/>
                <a:tab pos="854075" algn="l"/>
                <a:tab pos="1303338" algn="l"/>
                <a:tab pos="1752600" algn="l"/>
                <a:tab pos="2201863" algn="l"/>
                <a:tab pos="2651125" algn="l"/>
                <a:tab pos="3100388" algn="l"/>
                <a:tab pos="3549650" algn="l"/>
                <a:tab pos="3998913" algn="l"/>
                <a:tab pos="4448175" algn="l"/>
                <a:tab pos="4897438" algn="l"/>
                <a:tab pos="5346700" algn="l"/>
                <a:tab pos="5795963" algn="l"/>
                <a:tab pos="6245225" algn="l"/>
                <a:tab pos="6694488" algn="l"/>
                <a:tab pos="7143750" algn="l"/>
                <a:tab pos="7593013" algn="l"/>
                <a:tab pos="8042275" algn="l"/>
                <a:tab pos="8491538" algn="l"/>
                <a:tab pos="8940800" algn="l"/>
              </a:tabLst>
              <a:defRPr/>
            </a:pPr>
            <a:r>
              <a:rPr lang="en-GB" sz="2500" b="1" dirty="0">
                <a:latin typeface="Rockwell" pitchFamily="18" charset="0"/>
                <a:ea typeface="+mn-ea"/>
              </a:rPr>
              <a:t>You may find the clip disturbing. </a:t>
            </a:r>
            <a:r>
              <a:rPr lang="en-GB" sz="2500" dirty="0">
                <a:latin typeface="Rockwell" pitchFamily="18" charset="0"/>
                <a:ea typeface="+mn-ea"/>
              </a:rPr>
              <a:t>Feel free to close your eyes/look away.        </a:t>
            </a:r>
          </a:p>
          <a:p>
            <a:pPr marL="0" indent="0" eaLnBrk="1" hangingPunct="1">
              <a:spcBef>
                <a:spcPts val="700"/>
              </a:spcBef>
              <a:buFont typeface="Arial" panose="020B0604020202020204" pitchFamily="34" charset="0"/>
              <a:buNone/>
              <a:tabLst>
                <a:tab pos="404813" algn="l"/>
                <a:tab pos="854075" algn="l"/>
                <a:tab pos="1303338" algn="l"/>
                <a:tab pos="1752600" algn="l"/>
                <a:tab pos="2201863" algn="l"/>
                <a:tab pos="2651125" algn="l"/>
                <a:tab pos="3100388" algn="l"/>
                <a:tab pos="3549650" algn="l"/>
                <a:tab pos="3998913" algn="l"/>
                <a:tab pos="4448175" algn="l"/>
                <a:tab pos="4897438" algn="l"/>
                <a:tab pos="5346700" algn="l"/>
                <a:tab pos="5795963" algn="l"/>
                <a:tab pos="6245225" algn="l"/>
                <a:tab pos="6694488" algn="l"/>
                <a:tab pos="7143750" algn="l"/>
                <a:tab pos="7593013" algn="l"/>
                <a:tab pos="8042275" algn="l"/>
                <a:tab pos="8491538" algn="l"/>
                <a:tab pos="8940800" algn="l"/>
              </a:tabLst>
              <a:defRPr/>
            </a:pPr>
            <a:endParaRPr lang="en-GB" sz="1600" dirty="0">
              <a:latin typeface="Rockwell" pitchFamily="18" charset="0"/>
              <a:ea typeface="+mn-ea"/>
            </a:endParaRPr>
          </a:p>
          <a:p>
            <a:pPr marL="296863" indent="-296863" eaLnBrk="1" hangingPunct="1">
              <a:spcBef>
                <a:spcPts val="700"/>
              </a:spcBef>
              <a:buFont typeface="Wingdings" pitchFamily="2" charset="2"/>
              <a:buChar char="§"/>
              <a:tabLst>
                <a:tab pos="404813" algn="l"/>
                <a:tab pos="854075" algn="l"/>
                <a:tab pos="1303338" algn="l"/>
                <a:tab pos="1752600" algn="l"/>
                <a:tab pos="2201863" algn="l"/>
                <a:tab pos="2651125" algn="l"/>
                <a:tab pos="3100388" algn="l"/>
                <a:tab pos="3549650" algn="l"/>
                <a:tab pos="3998913" algn="l"/>
                <a:tab pos="4448175" algn="l"/>
                <a:tab pos="4897438" algn="l"/>
                <a:tab pos="5346700" algn="l"/>
                <a:tab pos="5795963" algn="l"/>
                <a:tab pos="6245225" algn="l"/>
                <a:tab pos="6694488" algn="l"/>
                <a:tab pos="7143750" algn="l"/>
                <a:tab pos="7593013" algn="l"/>
                <a:tab pos="8042275" algn="l"/>
                <a:tab pos="8491538" algn="l"/>
                <a:tab pos="8940800" algn="l"/>
              </a:tabLst>
              <a:defRPr/>
            </a:pPr>
            <a:endParaRPr lang="en-GB" sz="2800" b="1" dirty="0">
              <a:latin typeface="Rockwell" pitchFamily="18" charset="0"/>
              <a:ea typeface="+mn-ea"/>
            </a:endParaRPr>
          </a:p>
        </p:txBody>
      </p:sp>
      <p:pic>
        <p:nvPicPr>
          <p:cNvPr id="4" name="Hiroshima Dropping the Bomb.mp4">
            <a:hlinkClick r:id="" action="ppaction://media"/>
            <a:extLst>
              <a:ext uri="{FF2B5EF4-FFF2-40B4-BE49-F238E27FC236}">
                <a16:creationId xmlns:a16="http://schemas.microsoft.com/office/drawing/2014/main" id="{CEF3EA2C-858E-27AE-DD27-D1E1EB860A5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8000" y="1905000"/>
            <a:ext cx="4064000" cy="30480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0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Title 1">
            <a:extLst>
              <a:ext uri="{FF2B5EF4-FFF2-40B4-BE49-F238E27FC236}">
                <a16:creationId xmlns:a16="http://schemas.microsoft.com/office/drawing/2014/main" id="{12C77503-E668-4887-C603-5B6AE3FD3058}"/>
              </a:ext>
            </a:extLst>
          </p:cNvPr>
          <p:cNvSpPr>
            <a:spLocks noGrp="1"/>
          </p:cNvSpPr>
          <p:nvPr>
            <p:ph type="title"/>
          </p:nvPr>
        </p:nvSpPr>
        <p:spPr>
          <a:xfrm>
            <a:off x="2195513" y="5445125"/>
            <a:ext cx="4629150" cy="1785938"/>
          </a:xfrm>
        </p:spPr>
        <p:txBody>
          <a:bodyPr/>
          <a:lstStyle/>
          <a:p>
            <a:r>
              <a:rPr lang="en-GB" altLang="en-US" sz="2700" b="1">
                <a:latin typeface="Rockwell" panose="02060603020205020403" pitchFamily="18" charset="77"/>
                <a:ea typeface="ＭＳ Ｐゴシック" panose="020B0600070205080204" pitchFamily="34" charset="-128"/>
              </a:rPr>
              <a:t>6</a:t>
            </a:r>
            <a:r>
              <a:rPr lang="en-GB" altLang="en-US" sz="2700" b="1" baseline="30000">
                <a:latin typeface="Rockwell" panose="02060603020205020403" pitchFamily="18" charset="77"/>
                <a:ea typeface="ＭＳ Ｐゴシック" panose="020B0600070205080204" pitchFamily="34" charset="-128"/>
              </a:rPr>
              <a:t>th</a:t>
            </a:r>
            <a:r>
              <a:rPr lang="en-GB" altLang="en-US" sz="2700" b="1">
                <a:latin typeface="Rockwell" panose="02060603020205020403" pitchFamily="18" charset="77"/>
                <a:ea typeface="ＭＳ Ｐゴシック" panose="020B0600070205080204" pitchFamily="34" charset="-128"/>
              </a:rPr>
              <a:t> August 1945: </a:t>
            </a:r>
            <a:r>
              <a:rPr lang="en-GB" altLang="en-US" sz="2700">
                <a:latin typeface="Rockwell" panose="02060603020205020403" pitchFamily="18" charset="77"/>
                <a:ea typeface="ＭＳ Ｐゴシック" panose="020B0600070205080204" pitchFamily="34" charset="-128"/>
              </a:rPr>
              <a:t>President Truman gives a statement promising further bombs if Japan doesn</a:t>
            </a:r>
            <a:r>
              <a:rPr lang="ja-JP" altLang="en-GB" sz="2700">
                <a:latin typeface="Rockwell" panose="02060603020205020403" pitchFamily="18" charset="77"/>
                <a:ea typeface="ＭＳ Ｐゴシック" panose="020B0600070205080204" pitchFamily="34" charset="-128"/>
              </a:rPr>
              <a:t>’</a:t>
            </a:r>
            <a:r>
              <a:rPr lang="en-GB" altLang="ja-JP" sz="2700">
                <a:latin typeface="Rockwell" panose="02060603020205020403" pitchFamily="18" charset="77"/>
                <a:ea typeface="ＭＳ Ｐゴシック" panose="020B0600070205080204" pitchFamily="34" charset="-128"/>
              </a:rPr>
              <a:t>t surrender</a:t>
            </a:r>
            <a:br>
              <a:rPr lang="en-GB" altLang="ja-JP" sz="2700">
                <a:latin typeface="Rockwell" panose="02060603020205020403" pitchFamily="18" charset="77"/>
                <a:ea typeface="ＭＳ Ｐゴシック" panose="020B0600070205080204" pitchFamily="34" charset="-128"/>
              </a:rPr>
            </a:br>
            <a:br>
              <a:rPr lang="en-GB" altLang="ja-JP" sz="4000">
                <a:ea typeface="ＭＳ Ｐゴシック" panose="020B0600070205080204" pitchFamily="34" charset="-128"/>
              </a:rPr>
            </a:br>
            <a:br>
              <a:rPr lang="en-GB" altLang="ja-JP" sz="4000">
                <a:ea typeface="ＭＳ Ｐゴシック" panose="020B0600070205080204" pitchFamily="34" charset="-128"/>
              </a:rPr>
            </a:br>
            <a:endParaRPr lang="en-GB" altLang="en-US" sz="4000">
              <a:ea typeface="ＭＳ Ｐゴシック" panose="020B0600070205080204" pitchFamily="34" charset="-128"/>
            </a:endParaRPr>
          </a:p>
        </p:txBody>
      </p:sp>
      <p:pic>
        <p:nvPicPr>
          <p:cNvPr id="245762" name="Picture 1">
            <a:extLst>
              <a:ext uri="{FF2B5EF4-FFF2-40B4-BE49-F238E27FC236}">
                <a16:creationId xmlns:a16="http://schemas.microsoft.com/office/drawing/2014/main" id="{221D807A-7D7D-FEA3-1349-238512FF3E5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17688" y="333375"/>
            <a:ext cx="4986337" cy="413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63" name="TextBox 6">
            <a:extLst>
              <a:ext uri="{FF2B5EF4-FFF2-40B4-BE49-F238E27FC236}">
                <a16:creationId xmlns:a16="http://schemas.microsoft.com/office/drawing/2014/main" id="{157C174F-DF10-8B32-F7F2-89FBEC83CA11}"/>
              </a:ext>
            </a:extLst>
          </p:cNvPr>
          <p:cNvSpPr txBox="1">
            <a:spLocks noChangeArrowheads="1"/>
          </p:cNvSpPr>
          <p:nvPr/>
        </p:nvSpPr>
        <p:spPr bwMode="auto">
          <a:xfrm>
            <a:off x="6732588" y="4057650"/>
            <a:ext cx="28082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GB" altLang="en-US" sz="700">
                <a:solidFill>
                  <a:srgbClr val="000000"/>
                </a:solidFill>
                <a:cs typeface="Arial" panose="020B0604020202020204" pitchFamily="34" charset="0"/>
              </a:rPr>
              <a:t>Matthew Yglesias ; </a:t>
            </a:r>
          </a:p>
          <a:p>
            <a:r>
              <a:rPr lang="en-GB" altLang="en-US" sz="700">
                <a:solidFill>
                  <a:srgbClr val="000000"/>
                </a:solidFill>
                <a:cs typeface="Arial" panose="020B0604020202020204" pitchFamily="34" charset="0"/>
              </a:rPr>
              <a:t>https://creativecommons.org/licenses/by-sa/2.0/legalcode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TextBox 6">
            <a:extLst>
              <a:ext uri="{FF2B5EF4-FFF2-40B4-BE49-F238E27FC236}">
                <a16:creationId xmlns:a16="http://schemas.microsoft.com/office/drawing/2014/main" id="{9B98BC1A-9C07-2467-B4D6-59FEE3B8E573}"/>
              </a:ext>
            </a:extLst>
          </p:cNvPr>
          <p:cNvSpPr txBox="1">
            <a:spLocks noChangeArrowheads="1"/>
          </p:cNvSpPr>
          <p:nvPr/>
        </p:nvSpPr>
        <p:spPr bwMode="auto">
          <a:xfrm>
            <a:off x="5867400" y="5181600"/>
            <a:ext cx="1512888"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800" dirty="0">
                <a:solidFill>
                  <a:srgbClr val="000000"/>
                </a:solidFill>
                <a:cs typeface="Arial" panose="020B0604020202020204" pitchFamily="34" charset="0"/>
              </a:rPr>
              <a:t>Atomic Heritage Project</a:t>
            </a:r>
          </a:p>
        </p:txBody>
      </p:sp>
      <p:pic>
        <p:nvPicPr>
          <p:cNvPr id="247810" name="Picture 4">
            <a:extLst>
              <a:ext uri="{FF2B5EF4-FFF2-40B4-BE49-F238E27FC236}">
                <a16:creationId xmlns:a16="http://schemas.microsoft.com/office/drawing/2014/main" id="{B41C85B6-478F-4BC8-CCE0-38CEEED192DF}"/>
              </a:ext>
            </a:extLst>
          </p:cNvPr>
          <p:cNvPicPr>
            <a:picLocks noChangeAspect="1"/>
          </p:cNvPicPr>
          <p:nvPr/>
        </p:nvPicPr>
        <p:blipFill>
          <a:blip r:embed="rId3">
            <a:extLst>
              <a:ext uri="{28A0092B-C50C-407E-A947-70E740481C1C}">
                <a14:useLocalDpi xmlns:a14="http://schemas.microsoft.com/office/drawing/2010/main" val="0"/>
              </a:ext>
            </a:extLst>
          </a:blip>
          <a:srcRect l="5205" t="36667" r="68494" b="38345"/>
          <a:stretch>
            <a:fillRect/>
          </a:stretch>
        </p:blipFill>
        <p:spPr bwMode="auto">
          <a:xfrm>
            <a:off x="2128043" y="1219200"/>
            <a:ext cx="4953001" cy="3763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30EF4036-D48F-2FB4-C267-03F2594D1BFA}"/>
              </a:ext>
            </a:extLst>
          </p:cNvPr>
          <p:cNvSpPr txBox="1">
            <a:spLocks noChangeArrowheads="1"/>
          </p:cNvSpPr>
          <p:nvPr/>
        </p:nvSpPr>
        <p:spPr>
          <a:xfrm>
            <a:off x="250825" y="1196975"/>
            <a:ext cx="8642350" cy="2112963"/>
          </a:xfrm>
          <a:prstGeom prst="rect">
            <a:avLst/>
          </a:prstGeom>
          <a:solidFill>
            <a:schemeClr val="bg1">
              <a:alpha val="50000"/>
            </a:schemeClr>
          </a:solidFill>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r>
              <a:rPr lang="en-GB" altLang="en-US" sz="2300" dirty="0">
                <a:solidFill>
                  <a:prstClr val="black"/>
                </a:solidFill>
                <a:latin typeface="Rockwell" panose="02060603020205020403" pitchFamily="18" charset="0"/>
              </a:rPr>
              <a:t>Learn about the use of nuclear bombs in the Second World War</a:t>
            </a:r>
          </a:p>
          <a:p>
            <a:pPr marL="0" indent="0" eaLnBrk="1" hangingPunct="1">
              <a:spcBef>
                <a:spcPts val="700"/>
              </a:spcBef>
              <a:buFont typeface="Arial" panose="020B0604020202020204" pitchFamily="34" charset="0"/>
              <a:buNone/>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300" dirty="0">
              <a:solidFill>
                <a:prstClr val="black"/>
              </a:solidFill>
              <a:latin typeface="Rockwell" panose="02060603020205020403" pitchFamily="18" charset="0"/>
            </a:endParaRP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r>
              <a:rPr lang="en-GB" altLang="en-US" sz="2300" dirty="0">
                <a:solidFill>
                  <a:prstClr val="black"/>
                </a:solidFill>
                <a:latin typeface="Rockwell" panose="02060603020205020403" pitchFamily="18" charset="0"/>
              </a:rPr>
              <a:t>Look at photos, drawings, poems, songs and quotes about the bombs, and record and discuss what we think and feel about them</a:t>
            </a:r>
          </a:p>
          <a:p>
            <a:pPr marL="0" indent="0" eaLnBrk="1" hangingPunct="1">
              <a:spcBef>
                <a:spcPts val="700"/>
              </a:spcBef>
              <a:buFont typeface="Arial" panose="020B0604020202020204" pitchFamily="34" charset="0"/>
              <a:buNone/>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solidFill>
                <a:prstClr val="black"/>
              </a:solidFill>
              <a:latin typeface="Rockwell" panose="02060603020205020403" pitchFamily="18" charset="0"/>
            </a:endParaRPr>
          </a:p>
          <a:p>
            <a:pPr marL="0" indent="0" eaLnBrk="1" hangingPunct="1">
              <a:spcBef>
                <a:spcPts val="700"/>
              </a:spcBef>
              <a:buFont typeface="Arial" panose="020B0604020202020204" pitchFamily="34" charset="0"/>
              <a:buNone/>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solidFill>
                <a:prstClr val="black"/>
              </a:solidFill>
              <a:latin typeface="Rockwell" panose="02060603020205020403" pitchFamily="18" charset="0"/>
            </a:endParaRPr>
          </a:p>
        </p:txBody>
      </p:sp>
      <p:sp>
        <p:nvSpPr>
          <p:cNvPr id="4" name="Rectangle 4">
            <a:extLst>
              <a:ext uri="{FF2B5EF4-FFF2-40B4-BE49-F238E27FC236}">
                <a16:creationId xmlns:a16="http://schemas.microsoft.com/office/drawing/2014/main" id="{FA3DF001-2FA7-8CA4-6EE4-3EB76CB5193D}"/>
              </a:ext>
            </a:extLst>
          </p:cNvPr>
          <p:cNvSpPr txBox="1">
            <a:spLocks noChangeArrowheads="1"/>
          </p:cNvSpPr>
          <p:nvPr/>
        </p:nvSpPr>
        <p:spPr>
          <a:xfrm>
            <a:off x="36513" y="185738"/>
            <a:ext cx="8856662" cy="652462"/>
          </a:xfrm>
          <a:prstGeom prst="rect">
            <a:avLst/>
          </a:prstGeom>
          <a:solidFill>
            <a:sysClr val="window" lastClr="FFFFFF"/>
          </a:solidFill>
          <a:ln/>
        </p:spPr>
        <p:txBody>
          <a:bodyPr/>
          <a:lstStyle>
            <a:lvl1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101000"/>
              </a:lnSpc>
            </a:pPr>
            <a:r>
              <a:rPr lang="en-GB" altLang="en-US" sz="3600" b="1">
                <a:solidFill>
                  <a:srgbClr val="000000"/>
                </a:solidFill>
                <a:effectLst>
                  <a:outerShdw blurRad="38100" dist="38100" dir="2700000" algn="tl">
                    <a:srgbClr val="C0C0C0"/>
                  </a:outerShdw>
                </a:effectLst>
                <a:latin typeface="Rockwell" panose="02060603020205020403" pitchFamily="18" charset="77"/>
              </a:rPr>
              <a:t>What we</a:t>
            </a:r>
            <a:r>
              <a:rPr lang="ja-JP" altLang="en-GB" sz="3600" b="1">
                <a:solidFill>
                  <a:srgbClr val="000000"/>
                </a:solidFill>
                <a:effectLst>
                  <a:outerShdw blurRad="38100" dist="38100" dir="2700000" algn="tl">
                    <a:srgbClr val="C0C0C0"/>
                  </a:outerShdw>
                </a:effectLst>
                <a:latin typeface="Rockwell" panose="02060603020205020403" pitchFamily="18" charset="77"/>
              </a:rPr>
              <a:t>’</a:t>
            </a:r>
            <a:r>
              <a:rPr lang="en-GB" altLang="ja-JP" sz="3600" b="1">
                <a:solidFill>
                  <a:srgbClr val="000000"/>
                </a:solidFill>
                <a:effectLst>
                  <a:outerShdw blurRad="38100" dist="38100" dir="2700000" algn="tl">
                    <a:srgbClr val="C0C0C0"/>
                  </a:outerShdw>
                </a:effectLst>
                <a:latin typeface="Rockwell" panose="02060603020205020403" pitchFamily="18" charset="77"/>
              </a:rPr>
              <a:t>ll do in this lesson:</a:t>
            </a:r>
            <a:endParaRPr lang="en-GB" altLang="en-US" sz="3600" b="1">
              <a:solidFill>
                <a:srgbClr val="000000"/>
              </a:solidFill>
              <a:effectLst>
                <a:outerShdw blurRad="38100" dist="38100" dir="2700000" algn="tl">
                  <a:srgbClr val="C0C0C0"/>
                </a:outerShdw>
              </a:effectLst>
              <a:latin typeface="Rockwell" panose="02060603020205020403" pitchFamily="18" charset="77"/>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3">
            <a:extLst>
              <a:ext uri="{FF2B5EF4-FFF2-40B4-BE49-F238E27FC236}">
                <a16:creationId xmlns:a16="http://schemas.microsoft.com/office/drawing/2014/main" id="{C0B0FD3B-C5AC-C833-72ED-5B437A1C6D6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0"/>
            <a:ext cx="6261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858" name="TextBox 6">
            <a:extLst>
              <a:ext uri="{FF2B5EF4-FFF2-40B4-BE49-F238E27FC236}">
                <a16:creationId xmlns:a16="http://schemas.microsoft.com/office/drawing/2014/main" id="{0F4E765A-FDE8-435C-C7BE-563E4BD90663}"/>
              </a:ext>
            </a:extLst>
          </p:cNvPr>
          <p:cNvSpPr txBox="1">
            <a:spLocks noChangeArrowheads="1"/>
          </p:cNvSpPr>
          <p:nvPr/>
        </p:nvSpPr>
        <p:spPr bwMode="auto">
          <a:xfrm>
            <a:off x="8027988" y="6623050"/>
            <a:ext cx="11699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GB" altLang="en-US" sz="800">
                <a:solidFill>
                  <a:srgbClr val="000000"/>
                </a:solidFill>
                <a:cs typeface="Arial" panose="020B0604020202020204" pitchFamily="34" charset="0"/>
              </a:rPr>
              <a:t>Wikimedia Commons</a:t>
            </a:r>
          </a:p>
        </p:txBody>
      </p:sp>
      <p:sp>
        <p:nvSpPr>
          <p:cNvPr id="249859" name="Title 1">
            <a:extLst>
              <a:ext uri="{FF2B5EF4-FFF2-40B4-BE49-F238E27FC236}">
                <a16:creationId xmlns:a16="http://schemas.microsoft.com/office/drawing/2014/main" id="{AF04C018-3592-1841-E466-27616415FAD5}"/>
              </a:ext>
            </a:extLst>
          </p:cNvPr>
          <p:cNvSpPr txBox="1">
            <a:spLocks/>
          </p:cNvSpPr>
          <p:nvPr/>
        </p:nvSpPr>
        <p:spPr bwMode="auto">
          <a:xfrm>
            <a:off x="-107950" y="3141663"/>
            <a:ext cx="21590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lnSpc>
                <a:spcPct val="80000"/>
              </a:lnSpc>
            </a:pPr>
            <a:r>
              <a:rPr lang="en-GB" altLang="en-US" sz="2300" b="1">
                <a:solidFill>
                  <a:srgbClr val="000000"/>
                </a:solidFill>
                <a:latin typeface="Rockwell" panose="02060603020205020403" pitchFamily="18" charset="77"/>
              </a:rPr>
              <a:t>9</a:t>
            </a:r>
            <a:r>
              <a:rPr lang="en-GB" altLang="en-US" sz="2300" b="1" baseline="30000">
                <a:solidFill>
                  <a:srgbClr val="000000"/>
                </a:solidFill>
                <a:latin typeface="Rockwell" panose="02060603020205020403" pitchFamily="18" charset="77"/>
              </a:rPr>
              <a:t>th</a:t>
            </a:r>
            <a:r>
              <a:rPr lang="en-GB" altLang="en-US" sz="2300" b="1">
                <a:solidFill>
                  <a:srgbClr val="000000"/>
                </a:solidFill>
                <a:latin typeface="Rockwell" panose="02060603020205020403" pitchFamily="18" charset="77"/>
              </a:rPr>
              <a:t> August 1945: </a:t>
            </a:r>
            <a:r>
              <a:rPr lang="en-GB" altLang="en-US" sz="2300">
                <a:solidFill>
                  <a:srgbClr val="000000"/>
                </a:solidFill>
                <a:latin typeface="Rockwell" panose="02060603020205020403" pitchFamily="18" charset="77"/>
              </a:rPr>
              <a:t>The bomb is dropped on Nagasaki</a:t>
            </a:r>
            <a:br>
              <a:rPr lang="en-GB" altLang="en-US" sz="800">
                <a:solidFill>
                  <a:srgbClr val="000000"/>
                </a:solidFill>
                <a:latin typeface="Rockwell" panose="02060603020205020403" pitchFamily="18" charset="77"/>
              </a:rPr>
            </a:br>
            <a:br>
              <a:rPr lang="en-GB" altLang="en-US" sz="1100">
                <a:solidFill>
                  <a:srgbClr val="000000"/>
                </a:solidFill>
                <a:latin typeface="Calibri" panose="020F0502020204030204" pitchFamily="34" charset="0"/>
              </a:rPr>
            </a:br>
            <a:br>
              <a:rPr lang="en-GB" altLang="en-US" sz="1100">
                <a:solidFill>
                  <a:srgbClr val="000000"/>
                </a:solidFill>
                <a:latin typeface="Calibri" panose="020F0502020204030204" pitchFamily="34" charset="0"/>
              </a:rPr>
            </a:br>
            <a:endParaRPr lang="en-GB" altLang="en-US" sz="1100">
              <a:solidFill>
                <a:srgbClr val="000000"/>
              </a:solidFill>
              <a:latin typeface="Calibri" panose="020F050202020403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5" name="Picture 4">
            <a:extLst>
              <a:ext uri="{FF2B5EF4-FFF2-40B4-BE49-F238E27FC236}">
                <a16:creationId xmlns:a16="http://schemas.microsoft.com/office/drawing/2014/main" id="{810F31AC-CECB-E209-4C74-3A91CB2C7113}"/>
              </a:ext>
            </a:extLst>
          </p:cNvPr>
          <p:cNvPicPr>
            <a:picLocks noChangeAspect="1"/>
          </p:cNvPicPr>
          <p:nvPr/>
        </p:nvPicPr>
        <p:blipFill>
          <a:blip r:embed="rId3">
            <a:extLst>
              <a:ext uri="{28A0092B-C50C-407E-A947-70E740481C1C}">
                <a14:useLocalDpi xmlns:a14="http://schemas.microsoft.com/office/drawing/2010/main" val="0"/>
              </a:ext>
            </a:extLst>
          </a:blip>
          <a:srcRect l="21001" t="17850" r="4733" b="26239"/>
          <a:stretch>
            <a:fillRect/>
          </a:stretch>
        </p:blipFill>
        <p:spPr bwMode="auto">
          <a:xfrm>
            <a:off x="979488" y="115888"/>
            <a:ext cx="7292975"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1906" name="TextBox 6">
            <a:extLst>
              <a:ext uri="{FF2B5EF4-FFF2-40B4-BE49-F238E27FC236}">
                <a16:creationId xmlns:a16="http://schemas.microsoft.com/office/drawing/2014/main" id="{3FAD8515-35E8-5FFC-5C85-17D2237B8A08}"/>
              </a:ext>
            </a:extLst>
          </p:cNvPr>
          <p:cNvSpPr txBox="1">
            <a:spLocks noChangeArrowheads="1"/>
          </p:cNvSpPr>
          <p:nvPr/>
        </p:nvSpPr>
        <p:spPr bwMode="auto">
          <a:xfrm>
            <a:off x="8240713" y="4294188"/>
            <a:ext cx="72072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800">
                <a:solidFill>
                  <a:srgbClr val="000000"/>
                </a:solidFill>
                <a:cs typeface="Arial" panose="020B0604020202020204" pitchFamily="34" charset="0"/>
              </a:rPr>
              <a:t>histclo.com</a:t>
            </a:r>
          </a:p>
        </p:txBody>
      </p:sp>
      <p:sp>
        <p:nvSpPr>
          <p:cNvPr id="203780" name="Title 1">
            <a:extLst>
              <a:ext uri="{FF2B5EF4-FFF2-40B4-BE49-F238E27FC236}">
                <a16:creationId xmlns:a16="http://schemas.microsoft.com/office/drawing/2014/main" id="{6A7BDF96-EF56-6B9F-7F21-553A9F0F3185}"/>
              </a:ext>
            </a:extLst>
          </p:cNvPr>
          <p:cNvSpPr>
            <a:spLocks noGrp="1"/>
          </p:cNvSpPr>
          <p:nvPr>
            <p:ph type="title"/>
          </p:nvPr>
        </p:nvSpPr>
        <p:spPr>
          <a:xfrm>
            <a:off x="-87313" y="4508500"/>
            <a:ext cx="9267826" cy="2490788"/>
          </a:xfrm>
        </p:spPr>
        <p:txBody>
          <a:bodyPr/>
          <a:lstStyle/>
          <a:p>
            <a:pPr eaLnBrk="1" hangingPunct="1">
              <a:defRPr/>
            </a:pPr>
            <a:r>
              <a:rPr lang="en-GB" altLang="en-US" sz="2450" b="1" dirty="0">
                <a:latin typeface="Rockwell" panose="02060603020205020403" pitchFamily="18" charset="0"/>
                <a:ea typeface="+mj-ea"/>
              </a:rPr>
              <a:t>9</a:t>
            </a:r>
            <a:r>
              <a:rPr lang="en-GB" altLang="en-US" sz="2450" b="1" baseline="30000" dirty="0">
                <a:latin typeface="Rockwell" panose="02060603020205020403" pitchFamily="18" charset="0"/>
                <a:ea typeface="+mj-ea"/>
              </a:rPr>
              <a:t>th</a:t>
            </a:r>
            <a:r>
              <a:rPr lang="en-GB" altLang="en-US" sz="2450" b="1" dirty="0">
                <a:latin typeface="Rockwell" panose="02060603020205020403" pitchFamily="18" charset="0"/>
                <a:ea typeface="+mj-ea"/>
              </a:rPr>
              <a:t> August 1945: </a:t>
            </a:r>
            <a:r>
              <a:rPr lang="en-GB" altLang="en-US" sz="2450" dirty="0">
                <a:latin typeface="Rockwell" panose="02060603020205020403" pitchFamily="18" charset="0"/>
                <a:ea typeface="+mj-ea"/>
              </a:rPr>
              <a:t>At midnight, the USSR invades Manchuria, in Northern China, which since 1932 had been part of the Japanese Empire. They go on to capture Northern Korea and other Japanese-occupied territories. </a:t>
            </a:r>
            <a:endParaRPr lang="en-GB" altLang="en-US" sz="1500" dirty="0">
              <a:ea typeface="+mj-e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Title 1">
            <a:extLst>
              <a:ext uri="{FF2B5EF4-FFF2-40B4-BE49-F238E27FC236}">
                <a16:creationId xmlns:a16="http://schemas.microsoft.com/office/drawing/2014/main" id="{0C8C2602-2DCA-D127-D552-6EB3DD5F1B26}"/>
              </a:ext>
            </a:extLst>
          </p:cNvPr>
          <p:cNvSpPr>
            <a:spLocks noGrp="1"/>
          </p:cNvSpPr>
          <p:nvPr>
            <p:ph type="title"/>
          </p:nvPr>
        </p:nvSpPr>
        <p:spPr>
          <a:xfrm>
            <a:off x="-33338" y="5949950"/>
            <a:ext cx="9166226" cy="1295400"/>
          </a:xfrm>
        </p:spPr>
        <p:txBody>
          <a:bodyPr/>
          <a:lstStyle/>
          <a:p>
            <a:pPr eaLnBrk="1" hangingPunct="1"/>
            <a:r>
              <a:rPr lang="en-GB" altLang="en-US" sz="3200" b="1">
                <a:latin typeface="Rockwell" panose="02060603020205020403" pitchFamily="18" charset="77"/>
                <a:ea typeface="ＭＳ Ｐゴシック" panose="020B0600070205080204" pitchFamily="34" charset="-128"/>
              </a:rPr>
              <a:t>2</a:t>
            </a:r>
            <a:r>
              <a:rPr lang="en-GB" altLang="en-US" sz="3200" b="1" baseline="30000">
                <a:latin typeface="Rockwell" panose="02060603020205020403" pitchFamily="18" charset="77"/>
                <a:ea typeface="ＭＳ Ｐゴシック" panose="020B0600070205080204" pitchFamily="34" charset="-128"/>
              </a:rPr>
              <a:t>nd</a:t>
            </a:r>
            <a:r>
              <a:rPr lang="en-GB" altLang="en-US" sz="3200" b="1">
                <a:latin typeface="Rockwell" panose="02060603020205020403" pitchFamily="18" charset="77"/>
                <a:ea typeface="ＭＳ Ｐゴシック" panose="020B0600070205080204" pitchFamily="34" charset="-128"/>
              </a:rPr>
              <a:t> September 1945: </a:t>
            </a:r>
            <a:r>
              <a:rPr lang="en-GB" altLang="en-US" sz="3200">
                <a:latin typeface="Rockwell" panose="02060603020205020403" pitchFamily="18" charset="77"/>
                <a:ea typeface="ＭＳ Ｐゴシック" panose="020B0600070205080204" pitchFamily="34" charset="-128"/>
              </a:rPr>
              <a:t>Japan formally surrenders. This is the end of the Second World War.</a:t>
            </a:r>
            <a:br>
              <a:rPr lang="en-GB" altLang="en-US" sz="2900">
                <a:ea typeface="ＭＳ Ｐゴシック" panose="020B0600070205080204" pitchFamily="34" charset="-128"/>
              </a:rPr>
            </a:br>
            <a:br>
              <a:rPr lang="en-GB" altLang="en-US" sz="4000">
                <a:ea typeface="ＭＳ Ｐゴシック" panose="020B0600070205080204" pitchFamily="34" charset="-128"/>
              </a:rPr>
            </a:br>
            <a:br>
              <a:rPr lang="en-GB" altLang="en-US" sz="4000">
                <a:ea typeface="ＭＳ Ｐゴシック" panose="020B0600070205080204" pitchFamily="34" charset="-128"/>
              </a:rPr>
            </a:br>
            <a:endParaRPr lang="en-GB" altLang="en-US" sz="4000">
              <a:ea typeface="ＭＳ Ｐゴシック" panose="020B0600070205080204" pitchFamily="34" charset="-128"/>
            </a:endParaRPr>
          </a:p>
        </p:txBody>
      </p:sp>
      <p:pic>
        <p:nvPicPr>
          <p:cNvPr id="253954" name="Picture 2" descr="https://upload.wikimedia.org/wikipedia/commons/e/e5/Shigemitsu-signs-surrender.jpg">
            <a:extLst>
              <a:ext uri="{FF2B5EF4-FFF2-40B4-BE49-F238E27FC236}">
                <a16:creationId xmlns:a16="http://schemas.microsoft.com/office/drawing/2014/main" id="{7C410633-3141-10BA-1B2A-6EAD8679AD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115888"/>
            <a:ext cx="6289675"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955" name="TextBox 6">
            <a:extLst>
              <a:ext uri="{FF2B5EF4-FFF2-40B4-BE49-F238E27FC236}">
                <a16:creationId xmlns:a16="http://schemas.microsoft.com/office/drawing/2014/main" id="{BB478726-DEB4-4A2A-9485-7BFF8E217C0E}"/>
              </a:ext>
            </a:extLst>
          </p:cNvPr>
          <p:cNvSpPr txBox="1">
            <a:spLocks noChangeArrowheads="1"/>
          </p:cNvSpPr>
          <p:nvPr/>
        </p:nvSpPr>
        <p:spPr bwMode="auto">
          <a:xfrm>
            <a:off x="7766050" y="4972050"/>
            <a:ext cx="9096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800">
                <a:solidFill>
                  <a:srgbClr val="000000"/>
                </a:solidFill>
                <a:cs typeface="Arial" panose="020B0604020202020204" pitchFamily="34" charset="0"/>
              </a:rPr>
              <a:t>Public domain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CE6F2"/>
        </a:solidFill>
        <a:effectLst/>
      </p:bgPr>
    </p:bg>
    <p:spTree>
      <p:nvGrpSpPr>
        <p:cNvPr id="1" name=""/>
        <p:cNvGrpSpPr/>
        <p:nvPr/>
      </p:nvGrpSpPr>
      <p:grpSpPr>
        <a:xfrm>
          <a:off x="0" y="0"/>
          <a:ext cx="0" cy="0"/>
          <a:chOff x="0" y="0"/>
          <a:chExt cx="0" cy="0"/>
        </a:xfrm>
      </p:grpSpPr>
      <p:sp>
        <p:nvSpPr>
          <p:cNvPr id="256002" name="Title 2">
            <a:extLst>
              <a:ext uri="{FF2B5EF4-FFF2-40B4-BE49-F238E27FC236}">
                <a16:creationId xmlns:a16="http://schemas.microsoft.com/office/drawing/2014/main" id="{FD8C52B6-B25A-FE1B-A5B1-730A890A70EF}"/>
              </a:ext>
            </a:extLst>
          </p:cNvPr>
          <p:cNvSpPr>
            <a:spLocks noGrp="1"/>
          </p:cNvSpPr>
          <p:nvPr>
            <p:ph type="title"/>
          </p:nvPr>
        </p:nvSpPr>
        <p:spPr/>
        <p:txBody>
          <a:bodyPr/>
          <a:lstStyle/>
          <a:p>
            <a:pPr eaLnBrk="1" hangingPunct="1"/>
            <a:r>
              <a:rPr lang="en-GB" altLang="en-US" sz="6000" u="sng">
                <a:latin typeface="Rockwell Extra Bold" panose="02060603020205020403" pitchFamily="18" charset="77"/>
                <a:ea typeface="ＭＳ Ｐゴシック" panose="020B0600070205080204" pitchFamily="34" charset="-128"/>
              </a:rPr>
              <a:t>YOUR TASK</a:t>
            </a:r>
          </a:p>
        </p:txBody>
      </p:sp>
      <p:sp>
        <p:nvSpPr>
          <p:cNvPr id="4" name="Content Placeholder 3">
            <a:extLst>
              <a:ext uri="{FF2B5EF4-FFF2-40B4-BE49-F238E27FC236}">
                <a16:creationId xmlns:a16="http://schemas.microsoft.com/office/drawing/2014/main" id="{A9EED026-7DE7-5A77-2F9A-EC2FA83DA934}"/>
              </a:ext>
            </a:extLst>
          </p:cNvPr>
          <p:cNvSpPr>
            <a:spLocks noGrp="1"/>
          </p:cNvSpPr>
          <p:nvPr>
            <p:ph idx="1"/>
          </p:nvPr>
        </p:nvSpPr>
        <p:spPr>
          <a:xfrm>
            <a:off x="457200" y="1600200"/>
            <a:ext cx="8229600" cy="4876800"/>
          </a:xfrm>
        </p:spPr>
        <p:txBody>
          <a:bodyPr rtlCol="0">
            <a:normAutofit fontScale="85000" lnSpcReduction="10000"/>
          </a:bodyPr>
          <a:lstStyle/>
          <a:p>
            <a:pPr eaLnBrk="1" fontAlgn="auto" hangingPunct="1">
              <a:spcBef>
                <a:spcPct val="50000"/>
              </a:spcBef>
              <a:spcAft>
                <a:spcPts val="0"/>
              </a:spcAft>
              <a:buFontTx/>
              <a:buAutoNum type="arabicPeriod"/>
              <a:defRPr/>
            </a:pPr>
            <a:r>
              <a:rPr lang="en-US" dirty="0">
                <a:latin typeface="Rockwell" pitchFamily="18" charset="0"/>
                <a:ea typeface="+mn-ea"/>
              </a:rPr>
              <a:t>Visit each table in the room. On each table you will find sources, a big sheet of paper, and pens.</a:t>
            </a:r>
          </a:p>
          <a:p>
            <a:pPr eaLnBrk="1" fontAlgn="auto" hangingPunct="1">
              <a:spcBef>
                <a:spcPct val="50000"/>
              </a:spcBef>
              <a:spcAft>
                <a:spcPts val="0"/>
              </a:spcAft>
              <a:buFontTx/>
              <a:buAutoNum type="arabicPeriod"/>
              <a:defRPr/>
            </a:pPr>
            <a:r>
              <a:rPr lang="en-US" dirty="0">
                <a:latin typeface="Rockwell" pitchFamily="18" charset="0"/>
                <a:ea typeface="+mn-ea"/>
              </a:rPr>
              <a:t>At each table, look at the sources and the question about them. </a:t>
            </a:r>
          </a:p>
          <a:p>
            <a:pPr eaLnBrk="1" fontAlgn="auto" hangingPunct="1">
              <a:spcBef>
                <a:spcPct val="50000"/>
              </a:spcBef>
              <a:spcAft>
                <a:spcPts val="0"/>
              </a:spcAft>
              <a:buFont typeface="Arial" panose="020B0604020202020204" pitchFamily="34" charset="0"/>
              <a:buNone/>
              <a:defRPr/>
            </a:pPr>
            <a:r>
              <a:rPr lang="en-US" dirty="0">
                <a:latin typeface="Rockwell" pitchFamily="18" charset="0"/>
                <a:ea typeface="+mn-ea"/>
              </a:rPr>
              <a:t>3. Write your thoughts and feelings on the big sheet of paper, and when time is up move to the next table (leave the paper on the table).</a:t>
            </a:r>
          </a:p>
          <a:p>
            <a:pPr eaLnBrk="1" fontAlgn="auto" hangingPunct="1">
              <a:spcBef>
                <a:spcPct val="50000"/>
              </a:spcBef>
              <a:spcAft>
                <a:spcPts val="0"/>
              </a:spcAft>
              <a:buFont typeface="Arial" panose="020B0604020202020204" pitchFamily="34" charset="0"/>
              <a:buNone/>
              <a:defRPr/>
            </a:pPr>
            <a:r>
              <a:rPr lang="en-US" dirty="0">
                <a:latin typeface="Rockwell" pitchFamily="18" charset="0"/>
                <a:ea typeface="+mn-ea"/>
              </a:rPr>
              <a:t>4. Once everyone has been to each table, sit back at your original table. Discuss what other groups have written on the paper, and then feed back to the class.</a:t>
            </a:r>
            <a:endParaRPr lang="en-GB" dirty="0">
              <a:latin typeface="Rockwell" pitchFamily="18" charset="0"/>
              <a:ea typeface="+mn-ea"/>
            </a:endParaRPr>
          </a:p>
          <a:p>
            <a:pPr eaLnBrk="1" fontAlgn="auto" hangingPunct="1">
              <a:spcAft>
                <a:spcPts val="0"/>
              </a:spcAft>
              <a:defRPr/>
            </a:pPr>
            <a:endParaRPr lang="en-GB" dirty="0">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7E4BD"/>
        </a:solidFill>
        <a:effectLst/>
      </p:bgPr>
    </p:bg>
    <p:spTree>
      <p:nvGrpSpPr>
        <p:cNvPr id="1" name=""/>
        <p:cNvGrpSpPr/>
        <p:nvPr/>
      </p:nvGrpSpPr>
      <p:grpSpPr>
        <a:xfrm>
          <a:off x="0" y="0"/>
          <a:ext cx="0" cy="0"/>
          <a:chOff x="0" y="0"/>
          <a:chExt cx="0" cy="0"/>
        </a:xfrm>
      </p:grpSpPr>
      <p:sp>
        <p:nvSpPr>
          <p:cNvPr id="258050" name="Title 3">
            <a:extLst>
              <a:ext uri="{FF2B5EF4-FFF2-40B4-BE49-F238E27FC236}">
                <a16:creationId xmlns:a16="http://schemas.microsoft.com/office/drawing/2014/main" id="{4A15697D-1AE9-D5EA-460C-9FC0870139FC}"/>
              </a:ext>
            </a:extLst>
          </p:cNvPr>
          <p:cNvSpPr>
            <a:spLocks noGrp="1"/>
          </p:cNvSpPr>
          <p:nvPr>
            <p:ph type="title"/>
          </p:nvPr>
        </p:nvSpPr>
        <p:spPr>
          <a:xfrm>
            <a:off x="381000" y="2362200"/>
            <a:ext cx="8229600" cy="1143000"/>
          </a:xfrm>
        </p:spPr>
        <p:txBody>
          <a:bodyPr/>
          <a:lstStyle/>
          <a:p>
            <a:pPr eaLnBrk="1" hangingPunct="1"/>
            <a:r>
              <a:rPr lang="en-GB" altLang="en-US" sz="6600">
                <a:latin typeface="Rockwell Extra Bold" panose="02060603020205020403" pitchFamily="18" charset="77"/>
                <a:ea typeface="ＭＳ Ｐゴシック" panose="020B0600070205080204" pitchFamily="34" charset="-128"/>
              </a:rPr>
              <a:t>CARTOON STRIP:</a:t>
            </a:r>
            <a:br>
              <a:rPr lang="en-GB" altLang="en-US" sz="6600">
                <a:latin typeface="Rockwell Extra Bold" panose="02060603020205020403" pitchFamily="18" charset="77"/>
                <a:ea typeface="ＭＳ Ｐゴシック" panose="020B0600070205080204" pitchFamily="34" charset="-128"/>
              </a:rPr>
            </a:br>
            <a:r>
              <a:rPr lang="en-GB" altLang="en-US" sz="6600">
                <a:latin typeface="Rockwell Extra Bold" panose="02060603020205020403" pitchFamily="18" charset="77"/>
                <a:ea typeface="ＭＳ Ｐゴシック" panose="020B0600070205080204" pitchFamily="34" charset="-128"/>
              </a:rPr>
              <a:t>The Answers!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Title 1">
            <a:extLst>
              <a:ext uri="{FF2B5EF4-FFF2-40B4-BE49-F238E27FC236}">
                <a16:creationId xmlns:a16="http://schemas.microsoft.com/office/drawing/2014/main" id="{292CBCEE-711B-8BF2-AB6D-BBF3110C9F9D}"/>
              </a:ext>
            </a:extLst>
          </p:cNvPr>
          <p:cNvSpPr>
            <a:spLocks noGrp="1"/>
          </p:cNvSpPr>
          <p:nvPr>
            <p:ph type="title"/>
          </p:nvPr>
        </p:nvSpPr>
        <p:spPr>
          <a:xfrm>
            <a:off x="609600" y="5029200"/>
            <a:ext cx="8229600" cy="2362200"/>
          </a:xfrm>
        </p:spPr>
        <p:txBody>
          <a:bodyPr/>
          <a:lstStyle/>
          <a:p>
            <a:pPr eaLnBrk="1" hangingPunct="1"/>
            <a:r>
              <a:rPr lang="en-GB" altLang="en-US" sz="3200" b="1">
                <a:latin typeface="Rockwell" panose="02060603020205020403" pitchFamily="18" charset="77"/>
                <a:ea typeface="ＭＳ Ｐゴシック" panose="020B0600070205080204" pitchFamily="34" charset="-128"/>
              </a:rPr>
              <a:t>7 December 1941:</a:t>
            </a:r>
            <a:r>
              <a:rPr lang="en-GB" altLang="en-US" sz="3200">
                <a:latin typeface="Rockwell" panose="02060603020205020403" pitchFamily="18" charset="77"/>
                <a:ea typeface="ＭＳ Ｐゴシック" panose="020B0600070205080204" pitchFamily="34" charset="-128"/>
              </a:rPr>
              <a:t> Japanese air forces attack the United States naval base at Pearl Harbour, USA. </a:t>
            </a:r>
            <a:br>
              <a:rPr lang="en-GB" altLang="en-US" sz="4000">
                <a:ea typeface="ＭＳ Ｐゴシック" panose="020B0600070205080204" pitchFamily="34" charset="-128"/>
              </a:rPr>
            </a:br>
            <a:endParaRPr lang="en-GB" altLang="en-US" sz="4000">
              <a:ea typeface="ＭＳ Ｐゴシック" panose="020B0600070205080204" pitchFamily="34" charset="-128"/>
            </a:endParaRPr>
          </a:p>
        </p:txBody>
      </p:sp>
      <p:pic>
        <p:nvPicPr>
          <p:cNvPr id="260098" name="Picture 1" descr="C:\Users\User\Pictures\ToT Lesson 1\Pearl Harbour.png">
            <a:extLst>
              <a:ext uri="{FF2B5EF4-FFF2-40B4-BE49-F238E27FC236}">
                <a16:creationId xmlns:a16="http://schemas.microsoft.com/office/drawing/2014/main" id="{75109E4C-DDE1-176F-531A-1F29AD0E47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228600"/>
            <a:ext cx="4789488"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Title 1">
            <a:extLst>
              <a:ext uri="{FF2B5EF4-FFF2-40B4-BE49-F238E27FC236}">
                <a16:creationId xmlns:a16="http://schemas.microsoft.com/office/drawing/2014/main" id="{04E00DCB-AF1E-C536-4F98-96A0B4E0F4BB}"/>
              </a:ext>
            </a:extLst>
          </p:cNvPr>
          <p:cNvSpPr>
            <a:spLocks noGrp="1"/>
          </p:cNvSpPr>
          <p:nvPr>
            <p:ph type="title"/>
          </p:nvPr>
        </p:nvSpPr>
        <p:spPr>
          <a:xfrm>
            <a:off x="762000" y="5105400"/>
            <a:ext cx="8229600" cy="2362200"/>
          </a:xfrm>
        </p:spPr>
        <p:txBody>
          <a:bodyPr/>
          <a:lstStyle/>
          <a:p>
            <a:pPr eaLnBrk="1" hangingPunct="1"/>
            <a:r>
              <a:rPr lang="en-GB" altLang="en-US" sz="2800" b="1">
                <a:latin typeface="Rockwell" panose="02060603020205020403" pitchFamily="18" charset="77"/>
                <a:ea typeface="ＭＳ Ｐゴシック" panose="020B0600070205080204" pitchFamily="34" charset="-128"/>
              </a:rPr>
              <a:t>8 May 1945:</a:t>
            </a:r>
            <a:r>
              <a:rPr lang="en-GB" altLang="en-US" sz="2800">
                <a:latin typeface="Rockwell" panose="02060603020205020403" pitchFamily="18" charset="77"/>
                <a:ea typeface="ＭＳ Ｐゴシック" panose="020B0600070205080204" pitchFamily="34" charset="-128"/>
              </a:rPr>
              <a:t> The Allies accept the unconditional surrender of the armed forces of Nazi Germany. This is known as VE Day. In Europe at least, the Second World War is over.</a:t>
            </a:r>
            <a:br>
              <a:rPr lang="en-GB" altLang="en-US" sz="4000">
                <a:ea typeface="ＭＳ Ｐゴシック" panose="020B0600070205080204" pitchFamily="34" charset="-128"/>
              </a:rPr>
            </a:br>
            <a:br>
              <a:rPr lang="en-GB" altLang="en-US" sz="4000">
                <a:ea typeface="ＭＳ Ｐゴシック" panose="020B0600070205080204" pitchFamily="34" charset="-128"/>
              </a:rPr>
            </a:br>
            <a:endParaRPr lang="en-GB" altLang="en-US" sz="4000">
              <a:ea typeface="ＭＳ Ｐゴシック" panose="020B0600070205080204" pitchFamily="34" charset="-128"/>
            </a:endParaRPr>
          </a:p>
        </p:txBody>
      </p:sp>
      <p:pic>
        <p:nvPicPr>
          <p:cNvPr id="261122" name="Picture 1" descr="C:\Users\User\Pictures\ToT Lesson 1\V.E. Day.png">
            <a:extLst>
              <a:ext uri="{FF2B5EF4-FFF2-40B4-BE49-F238E27FC236}">
                <a16:creationId xmlns:a16="http://schemas.microsoft.com/office/drawing/2014/main" id="{DC6DEF89-22B3-C996-AD6F-81367759AC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228600"/>
            <a:ext cx="4572000" cy="458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Title 1">
            <a:extLst>
              <a:ext uri="{FF2B5EF4-FFF2-40B4-BE49-F238E27FC236}">
                <a16:creationId xmlns:a16="http://schemas.microsoft.com/office/drawing/2014/main" id="{54F88A9B-D559-AAAA-5B3E-F9104F6D2FE3}"/>
              </a:ext>
            </a:extLst>
          </p:cNvPr>
          <p:cNvSpPr>
            <a:spLocks noGrp="1"/>
          </p:cNvSpPr>
          <p:nvPr>
            <p:ph type="title"/>
          </p:nvPr>
        </p:nvSpPr>
        <p:spPr>
          <a:xfrm>
            <a:off x="609600" y="5105400"/>
            <a:ext cx="8229600" cy="2362200"/>
          </a:xfrm>
        </p:spPr>
        <p:txBody>
          <a:bodyPr/>
          <a:lstStyle/>
          <a:p>
            <a:pPr eaLnBrk="1" hangingPunct="1"/>
            <a:r>
              <a:rPr lang="en-GB" altLang="en-US" sz="2800" b="1">
                <a:latin typeface="Rockwell" panose="02060603020205020403" pitchFamily="18" charset="77"/>
                <a:ea typeface="ＭＳ Ｐゴシック" panose="020B0600070205080204" pitchFamily="34" charset="-128"/>
              </a:rPr>
              <a:t>16 July 1945: </a:t>
            </a:r>
            <a:r>
              <a:rPr lang="en-GB" altLang="en-US" sz="2800">
                <a:latin typeface="Rockwell" panose="02060603020205020403" pitchFamily="18" charset="77"/>
                <a:ea typeface="ＭＳ Ｐゴシック" panose="020B0600070205080204" pitchFamily="34" charset="-128"/>
              </a:rPr>
              <a:t>The United States test the first ever atomic bomb. It had been developed in secret, deep in the New Mexico desert.  The test was code-named </a:t>
            </a:r>
            <a:r>
              <a:rPr lang="ja-JP" altLang="en-GB" sz="2800">
                <a:latin typeface="Rockwell" panose="02060603020205020403" pitchFamily="18" charset="77"/>
                <a:ea typeface="ＭＳ Ｐゴシック" panose="020B0600070205080204" pitchFamily="34" charset="-128"/>
              </a:rPr>
              <a:t>‘</a:t>
            </a:r>
            <a:r>
              <a:rPr lang="en-GB" altLang="ja-JP" sz="2800">
                <a:latin typeface="Rockwell" panose="02060603020205020403" pitchFamily="18" charset="77"/>
                <a:ea typeface="ＭＳ Ｐゴシック" panose="020B0600070205080204" pitchFamily="34" charset="-128"/>
              </a:rPr>
              <a:t>Trinity</a:t>
            </a:r>
            <a:r>
              <a:rPr lang="ja-JP" altLang="en-GB" sz="2800">
                <a:latin typeface="Rockwell" panose="02060603020205020403" pitchFamily="18" charset="77"/>
                <a:ea typeface="ＭＳ Ｐゴシック" panose="020B0600070205080204" pitchFamily="34" charset="-128"/>
              </a:rPr>
              <a:t>’</a:t>
            </a:r>
            <a:r>
              <a:rPr lang="en-GB" altLang="ja-JP" sz="2800">
                <a:latin typeface="Rockwell" panose="02060603020205020403" pitchFamily="18" charset="77"/>
                <a:ea typeface="ＭＳ Ｐゴシック" panose="020B0600070205080204" pitchFamily="34" charset="-128"/>
              </a:rPr>
              <a:t>.</a:t>
            </a:r>
            <a:br>
              <a:rPr lang="en-GB" altLang="ja-JP" sz="4000">
                <a:ea typeface="ＭＳ Ｐゴシック" panose="020B0600070205080204" pitchFamily="34" charset="-128"/>
              </a:rPr>
            </a:br>
            <a:br>
              <a:rPr lang="en-GB" altLang="ja-JP" sz="4000">
                <a:ea typeface="ＭＳ Ｐゴシック" panose="020B0600070205080204" pitchFamily="34" charset="-128"/>
              </a:rPr>
            </a:br>
            <a:endParaRPr lang="en-GB" altLang="en-US" sz="4000">
              <a:ea typeface="ＭＳ Ｐゴシック" panose="020B0600070205080204" pitchFamily="34" charset="-128"/>
            </a:endParaRPr>
          </a:p>
        </p:txBody>
      </p:sp>
      <p:pic>
        <p:nvPicPr>
          <p:cNvPr id="262146" name="Picture 1" descr="C:\Users\User\Pictures\ToT Lesson 1\Manhattan Project.png">
            <a:extLst>
              <a:ext uri="{FF2B5EF4-FFF2-40B4-BE49-F238E27FC236}">
                <a16:creationId xmlns:a16="http://schemas.microsoft.com/office/drawing/2014/main" id="{86316409-ADE1-2221-DC8A-45F103BE9C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0"/>
            <a:ext cx="4792663"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Title 1">
            <a:extLst>
              <a:ext uri="{FF2B5EF4-FFF2-40B4-BE49-F238E27FC236}">
                <a16:creationId xmlns:a16="http://schemas.microsoft.com/office/drawing/2014/main" id="{63D6206F-9095-62DB-1AA0-71CFCBB09762}"/>
              </a:ext>
            </a:extLst>
          </p:cNvPr>
          <p:cNvSpPr>
            <a:spLocks noGrp="1"/>
          </p:cNvSpPr>
          <p:nvPr>
            <p:ph type="title"/>
          </p:nvPr>
        </p:nvSpPr>
        <p:spPr>
          <a:xfrm>
            <a:off x="685800" y="5181600"/>
            <a:ext cx="8229600" cy="1905000"/>
          </a:xfrm>
        </p:spPr>
        <p:txBody>
          <a:bodyPr/>
          <a:lstStyle/>
          <a:p>
            <a:pPr eaLnBrk="1" hangingPunct="1"/>
            <a:r>
              <a:rPr lang="en-GB" altLang="en-US" sz="3200" b="1">
                <a:latin typeface="Rockwell" panose="02060603020205020403" pitchFamily="18" charset="77"/>
                <a:ea typeface="ＭＳ Ｐゴシック" panose="020B0600070205080204" pitchFamily="34" charset="-128"/>
              </a:rPr>
              <a:t>6 August 1945: </a:t>
            </a:r>
            <a:r>
              <a:rPr lang="en-GB" altLang="en-US" sz="3200">
                <a:latin typeface="Rockwell" panose="02060603020205020403" pitchFamily="18" charset="77"/>
                <a:ea typeface="ＭＳ Ｐゴシック" panose="020B0600070205080204" pitchFamily="34" charset="-128"/>
              </a:rPr>
              <a:t>At 8:16am a nuclear bomb is dropped on Hiroshima, Japan. It is code-named </a:t>
            </a:r>
            <a:r>
              <a:rPr lang="ja-JP" altLang="en-GB" sz="3200">
                <a:latin typeface="Rockwell" panose="02060603020205020403" pitchFamily="18" charset="77"/>
                <a:ea typeface="ＭＳ Ｐゴシック" panose="020B0600070205080204" pitchFamily="34" charset="-128"/>
              </a:rPr>
              <a:t>‘</a:t>
            </a:r>
            <a:r>
              <a:rPr lang="en-GB" altLang="ja-JP" sz="3200">
                <a:latin typeface="Rockwell" panose="02060603020205020403" pitchFamily="18" charset="77"/>
                <a:ea typeface="ＭＳ Ｐゴシック" panose="020B0600070205080204" pitchFamily="34" charset="-128"/>
              </a:rPr>
              <a:t>Little Boy</a:t>
            </a:r>
            <a:r>
              <a:rPr lang="ja-JP" altLang="en-GB" sz="3200">
                <a:latin typeface="Rockwell" panose="02060603020205020403" pitchFamily="18" charset="77"/>
                <a:ea typeface="ＭＳ Ｐゴシック" panose="020B0600070205080204" pitchFamily="34" charset="-128"/>
              </a:rPr>
              <a:t>’</a:t>
            </a:r>
            <a:r>
              <a:rPr lang="en-GB" altLang="ja-JP" sz="3200">
                <a:latin typeface="Rockwell" panose="02060603020205020403" pitchFamily="18" charset="77"/>
                <a:ea typeface="ＭＳ Ｐゴシック" panose="020B0600070205080204" pitchFamily="34" charset="-128"/>
              </a:rPr>
              <a:t>.</a:t>
            </a:r>
            <a:br>
              <a:rPr lang="en-GB" altLang="ja-JP" sz="4000">
                <a:ea typeface="ＭＳ Ｐゴシック" panose="020B0600070205080204" pitchFamily="34" charset="-128"/>
              </a:rPr>
            </a:br>
            <a:br>
              <a:rPr lang="en-GB" altLang="ja-JP" sz="4000">
                <a:ea typeface="ＭＳ Ｐゴシック" panose="020B0600070205080204" pitchFamily="34" charset="-128"/>
              </a:rPr>
            </a:br>
            <a:endParaRPr lang="en-GB" altLang="en-US" sz="4000">
              <a:ea typeface="ＭＳ Ｐゴシック" panose="020B0600070205080204" pitchFamily="34" charset="-128"/>
            </a:endParaRPr>
          </a:p>
        </p:txBody>
      </p:sp>
      <p:pic>
        <p:nvPicPr>
          <p:cNvPr id="263170" name="Picture 1" descr="C:\Users\User\Pictures\ToT Lesson 1\Hiroshima Bomb.png">
            <a:extLst>
              <a:ext uri="{FF2B5EF4-FFF2-40B4-BE49-F238E27FC236}">
                <a16:creationId xmlns:a16="http://schemas.microsoft.com/office/drawing/2014/main" id="{B98C7D97-F154-1FC3-4A6E-6B665A4F7F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303213"/>
            <a:ext cx="4114800" cy="412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Title 1">
            <a:extLst>
              <a:ext uri="{FF2B5EF4-FFF2-40B4-BE49-F238E27FC236}">
                <a16:creationId xmlns:a16="http://schemas.microsoft.com/office/drawing/2014/main" id="{B7008A2B-1626-B1E2-94B5-4A1193C54D57}"/>
              </a:ext>
            </a:extLst>
          </p:cNvPr>
          <p:cNvSpPr>
            <a:spLocks noGrp="1"/>
          </p:cNvSpPr>
          <p:nvPr>
            <p:ph type="title"/>
          </p:nvPr>
        </p:nvSpPr>
        <p:spPr>
          <a:xfrm>
            <a:off x="685800" y="4800600"/>
            <a:ext cx="8229600" cy="2362200"/>
          </a:xfrm>
        </p:spPr>
        <p:txBody>
          <a:bodyPr/>
          <a:lstStyle/>
          <a:p>
            <a:pPr eaLnBrk="1" hangingPunct="1"/>
            <a:r>
              <a:rPr lang="en-GB" altLang="en-US" sz="3200" b="1">
                <a:latin typeface="Rockwell" panose="02060603020205020403" pitchFamily="18" charset="77"/>
                <a:ea typeface="ＭＳ Ｐゴシック" panose="020B0600070205080204" pitchFamily="34" charset="-128"/>
              </a:rPr>
              <a:t>9 August 1945: </a:t>
            </a:r>
            <a:r>
              <a:rPr lang="en-GB" altLang="en-US" sz="3200">
                <a:latin typeface="Rockwell" panose="02060603020205020403" pitchFamily="18" charset="77"/>
                <a:ea typeface="ＭＳ Ｐゴシック" panose="020B0600070205080204" pitchFamily="34" charset="-128"/>
              </a:rPr>
              <a:t>At 11:02am a nuclear bomb is dropped on Nagasaki. The second bomb is code-named </a:t>
            </a:r>
            <a:r>
              <a:rPr lang="ja-JP" altLang="en-GB" sz="3200">
                <a:latin typeface="Rockwell" panose="02060603020205020403" pitchFamily="18" charset="77"/>
                <a:ea typeface="ＭＳ Ｐゴシック" panose="020B0600070205080204" pitchFamily="34" charset="-128"/>
              </a:rPr>
              <a:t>‘</a:t>
            </a:r>
            <a:r>
              <a:rPr lang="en-GB" altLang="ja-JP" sz="3200">
                <a:latin typeface="Rockwell" panose="02060603020205020403" pitchFamily="18" charset="77"/>
                <a:ea typeface="ＭＳ Ｐゴシック" panose="020B0600070205080204" pitchFamily="34" charset="-128"/>
              </a:rPr>
              <a:t>Fat Man</a:t>
            </a:r>
            <a:r>
              <a:rPr lang="ja-JP" altLang="en-GB" sz="3200">
                <a:latin typeface="Rockwell" panose="02060603020205020403" pitchFamily="18" charset="77"/>
                <a:ea typeface="ＭＳ Ｐゴシック" panose="020B0600070205080204" pitchFamily="34" charset="-128"/>
              </a:rPr>
              <a:t>’</a:t>
            </a:r>
            <a:r>
              <a:rPr lang="en-GB" altLang="ja-JP" sz="3200">
                <a:latin typeface="Rockwell" panose="02060603020205020403" pitchFamily="18" charset="77"/>
                <a:ea typeface="ＭＳ Ｐゴシック" panose="020B0600070205080204" pitchFamily="34" charset="-128"/>
              </a:rPr>
              <a:t>.</a:t>
            </a:r>
            <a:br>
              <a:rPr lang="en-GB" altLang="ja-JP" sz="4000">
                <a:ea typeface="ＭＳ Ｐゴシック" panose="020B0600070205080204" pitchFamily="34" charset="-128"/>
              </a:rPr>
            </a:br>
            <a:br>
              <a:rPr lang="en-GB" altLang="ja-JP" sz="4000">
                <a:ea typeface="ＭＳ Ｐゴシック" panose="020B0600070205080204" pitchFamily="34" charset="-128"/>
              </a:rPr>
            </a:br>
            <a:endParaRPr lang="en-GB" altLang="en-US" sz="4000">
              <a:ea typeface="ＭＳ Ｐゴシック" panose="020B0600070205080204" pitchFamily="34" charset="-128"/>
            </a:endParaRPr>
          </a:p>
        </p:txBody>
      </p:sp>
      <p:pic>
        <p:nvPicPr>
          <p:cNvPr id="264194" name="Picture 1" descr="C:\Users\User\Pictures\ToT Lesson 1\Nagasaki Bomb.png">
            <a:extLst>
              <a:ext uri="{FF2B5EF4-FFF2-40B4-BE49-F238E27FC236}">
                <a16:creationId xmlns:a16="http://schemas.microsoft.com/office/drawing/2014/main" id="{7848FAB3-0174-85DE-7728-0823E7388D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28600"/>
            <a:ext cx="440848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808FEB0D-B545-83EB-5F75-23ACD4DB25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75750" cy="782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 name="Rectangle 4">
            <a:extLst>
              <a:ext uri="{FF2B5EF4-FFF2-40B4-BE49-F238E27FC236}">
                <a16:creationId xmlns:a16="http://schemas.microsoft.com/office/drawing/2014/main" id="{E8871C71-1BBA-F1C3-ECC3-8F0D14362291}"/>
              </a:ext>
            </a:extLst>
          </p:cNvPr>
          <p:cNvSpPr txBox="1">
            <a:spLocks noChangeArrowheads="1"/>
          </p:cNvSpPr>
          <p:nvPr/>
        </p:nvSpPr>
        <p:spPr>
          <a:xfrm>
            <a:off x="0" y="0"/>
            <a:ext cx="9144000" cy="908050"/>
          </a:xfrm>
          <a:prstGeom prst="rect">
            <a:avLst/>
          </a:prstGeom>
          <a:solidFill>
            <a:schemeClr val="accent4">
              <a:lumMod val="40000"/>
              <a:lumOff val="60000"/>
            </a:schemeClr>
          </a:solidFill>
          <a:ln/>
        </p:spPr>
        <p:txBody>
          <a:bodyPr/>
          <a:lstStyle>
            <a:lvl1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panose="020B0604020202020204" pitchFamily="34" charset="0"/>
                <a:ea typeface="ＭＳ Ｐゴシック" panose="020B0600070205080204" pitchFamily="34" charset="-128"/>
              </a:defRPr>
            </a:lvl9pPr>
          </a:lstStyle>
          <a:p>
            <a:pPr algn="ctr" defTabSz="914400" eaLnBrk="1" hangingPunct="1">
              <a:lnSpc>
                <a:spcPct val="101000"/>
              </a:lnSpc>
              <a:defRPr/>
            </a:pPr>
            <a:r>
              <a:rPr lang="en-GB" altLang="en-US" sz="4000" b="1" dirty="0">
                <a:solidFill>
                  <a:schemeClr val="tx1"/>
                </a:solidFill>
                <a:latin typeface="Tahoma" panose="020B0604030504040204" pitchFamily="34" charset="0"/>
                <a:ea typeface="Tahoma" panose="020B0604030504040204" pitchFamily="34" charset="0"/>
                <a:cs typeface="Tahoma" panose="020B0604030504040204" pitchFamily="34" charset="0"/>
              </a:rPr>
              <a:t>What is a nuclear weapon?</a:t>
            </a:r>
            <a:endParaRPr lang="en-GB" altLang="en-US" sz="4000" b="1" dirty="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Title 1">
            <a:extLst>
              <a:ext uri="{FF2B5EF4-FFF2-40B4-BE49-F238E27FC236}">
                <a16:creationId xmlns:a16="http://schemas.microsoft.com/office/drawing/2014/main" id="{3DEA7003-0A17-7F8A-ECA0-AA15ACFE69B2}"/>
              </a:ext>
            </a:extLst>
          </p:cNvPr>
          <p:cNvSpPr>
            <a:spLocks noGrp="1"/>
          </p:cNvSpPr>
          <p:nvPr>
            <p:ph type="title"/>
          </p:nvPr>
        </p:nvSpPr>
        <p:spPr>
          <a:xfrm>
            <a:off x="609600" y="5181600"/>
            <a:ext cx="8229600" cy="2362200"/>
          </a:xfrm>
        </p:spPr>
        <p:txBody>
          <a:bodyPr/>
          <a:lstStyle/>
          <a:p>
            <a:pPr eaLnBrk="1" hangingPunct="1"/>
            <a:r>
              <a:rPr lang="en-GB" altLang="en-US" sz="2800" b="1">
                <a:latin typeface="Rockwell" panose="02060603020205020403" pitchFamily="18" charset="77"/>
                <a:ea typeface="ＭＳ Ｐゴシック" panose="020B0600070205080204" pitchFamily="34" charset="-128"/>
              </a:rPr>
              <a:t>2 September 1945: </a:t>
            </a:r>
            <a:r>
              <a:rPr lang="en-GB" altLang="en-US" sz="2800">
                <a:latin typeface="Rockwell" panose="02060603020205020403" pitchFamily="18" charset="77"/>
                <a:ea typeface="ＭＳ Ｐゴシック" panose="020B0600070205080204" pitchFamily="34" charset="-128"/>
              </a:rPr>
              <a:t>Japan formally surrenders. The official surrender is signed on the deck of the USS Missouri, in Tokyo Bay. This is the end of the Second World War.</a:t>
            </a:r>
            <a:br>
              <a:rPr lang="en-GB" altLang="en-US" sz="4000">
                <a:ea typeface="ＭＳ Ｐゴシック" panose="020B0600070205080204" pitchFamily="34" charset="-128"/>
              </a:rPr>
            </a:br>
            <a:br>
              <a:rPr lang="en-GB" altLang="en-US" sz="4000">
                <a:ea typeface="ＭＳ Ｐゴシック" panose="020B0600070205080204" pitchFamily="34" charset="-128"/>
              </a:rPr>
            </a:br>
            <a:endParaRPr lang="en-GB" altLang="en-US" sz="4000">
              <a:ea typeface="ＭＳ Ｐゴシック" panose="020B0600070205080204" pitchFamily="34" charset="-128"/>
            </a:endParaRPr>
          </a:p>
        </p:txBody>
      </p:sp>
      <p:pic>
        <p:nvPicPr>
          <p:cNvPr id="265218" name="Picture 1" descr="C:\Users\User\Pictures\ToT Lesson 1\Japanese Surrender.png">
            <a:extLst>
              <a:ext uri="{FF2B5EF4-FFF2-40B4-BE49-F238E27FC236}">
                <a16:creationId xmlns:a16="http://schemas.microsoft.com/office/drawing/2014/main" id="{5CEA7D05-ADC6-C106-ABA0-DE19E98ABF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228600"/>
            <a:ext cx="4572000" cy="458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Title 1">
            <a:extLst>
              <a:ext uri="{FF2B5EF4-FFF2-40B4-BE49-F238E27FC236}">
                <a16:creationId xmlns:a16="http://schemas.microsoft.com/office/drawing/2014/main" id="{343662FD-CB9F-5534-C40B-D7CBB438E9A1}"/>
              </a:ext>
            </a:extLst>
          </p:cNvPr>
          <p:cNvSpPr>
            <a:spLocks noGrp="1"/>
          </p:cNvSpPr>
          <p:nvPr>
            <p:ph type="title"/>
          </p:nvPr>
        </p:nvSpPr>
        <p:spPr>
          <a:xfrm>
            <a:off x="533400" y="4876800"/>
            <a:ext cx="8229600" cy="2362200"/>
          </a:xfrm>
        </p:spPr>
        <p:txBody>
          <a:bodyPr/>
          <a:lstStyle/>
          <a:p>
            <a:pPr eaLnBrk="1" hangingPunct="1"/>
            <a:r>
              <a:rPr lang="en-GB" altLang="en-US" sz="2800" b="1">
                <a:latin typeface="Rockwell" panose="02060603020205020403" pitchFamily="18" charset="77"/>
                <a:ea typeface="ＭＳ Ｐゴシック" panose="020B0600070205080204" pitchFamily="34" charset="-128"/>
              </a:rPr>
              <a:t>Shortly after the bombing: </a:t>
            </a:r>
            <a:r>
              <a:rPr lang="en-GB" altLang="en-US" sz="2800">
                <a:latin typeface="Rockwell" panose="02060603020205020403" pitchFamily="18" charset="77"/>
                <a:ea typeface="ＭＳ Ｐゴシック" panose="020B0600070205080204" pitchFamily="34" charset="-128"/>
              </a:rPr>
              <a:t>Radiation sickness makes people very unwell. Symptoms include bleeding from the mouth, hair loss, vomiting and fever. There is no effective treatment, and you can die within days.</a:t>
            </a:r>
            <a:br>
              <a:rPr lang="en-GB" altLang="en-US" sz="4000">
                <a:ea typeface="ＭＳ Ｐゴシック" panose="020B0600070205080204" pitchFamily="34" charset="-128"/>
              </a:rPr>
            </a:br>
            <a:br>
              <a:rPr lang="en-GB" altLang="en-US" sz="4000">
                <a:ea typeface="ＭＳ Ｐゴシック" panose="020B0600070205080204" pitchFamily="34" charset="-128"/>
              </a:rPr>
            </a:br>
            <a:endParaRPr lang="en-GB" altLang="en-US" sz="4000">
              <a:ea typeface="ＭＳ Ｐゴシック" panose="020B0600070205080204" pitchFamily="34" charset="-128"/>
            </a:endParaRPr>
          </a:p>
        </p:txBody>
      </p:sp>
      <p:pic>
        <p:nvPicPr>
          <p:cNvPr id="266242" name="Picture 1" descr="C:\Users\User\Pictures\ToT Lesson 1\Radiation Sickness.png">
            <a:extLst>
              <a:ext uri="{FF2B5EF4-FFF2-40B4-BE49-F238E27FC236}">
                <a16:creationId xmlns:a16="http://schemas.microsoft.com/office/drawing/2014/main" id="{AE007D7F-2764-3B38-3EE1-D7CF3743A3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28600"/>
            <a:ext cx="4191000"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Title 1">
            <a:extLst>
              <a:ext uri="{FF2B5EF4-FFF2-40B4-BE49-F238E27FC236}">
                <a16:creationId xmlns:a16="http://schemas.microsoft.com/office/drawing/2014/main" id="{C361A2D2-78ED-9A8A-1DCC-A020057C05F3}"/>
              </a:ext>
            </a:extLst>
          </p:cNvPr>
          <p:cNvSpPr>
            <a:spLocks noGrp="1"/>
          </p:cNvSpPr>
          <p:nvPr>
            <p:ph type="title"/>
          </p:nvPr>
        </p:nvSpPr>
        <p:spPr>
          <a:xfrm>
            <a:off x="609600" y="5181600"/>
            <a:ext cx="8229600" cy="2362200"/>
          </a:xfrm>
        </p:spPr>
        <p:txBody>
          <a:bodyPr/>
          <a:lstStyle/>
          <a:p>
            <a:pPr eaLnBrk="1" hangingPunct="1"/>
            <a:r>
              <a:rPr lang="en-GB" altLang="en-US" sz="2400" b="1">
                <a:latin typeface="Rockwell" panose="02060603020205020403" pitchFamily="18" charset="77"/>
                <a:ea typeface="ＭＳ Ｐゴシック" panose="020B0600070205080204" pitchFamily="34" charset="-128"/>
              </a:rPr>
              <a:t>Years after the bombing:</a:t>
            </a:r>
            <a:r>
              <a:rPr lang="en-GB" altLang="en-US" sz="2400">
                <a:latin typeface="Rockwell" panose="02060603020205020403" pitchFamily="18" charset="77"/>
                <a:ea typeface="ＭＳ Ｐゴシック" panose="020B0600070205080204" pitchFamily="34" charset="-128"/>
              </a:rPr>
              <a:t> Survivors develop illnesses many years later. Children especially develop leukaemia, a cancer of the blood or bone marrow. For decades, even more survivors develop cancers of the breast, lung and salivary gland.</a:t>
            </a:r>
            <a:br>
              <a:rPr lang="en-GB" altLang="en-US" sz="2900">
                <a:ea typeface="ＭＳ Ｐゴシック" panose="020B0600070205080204" pitchFamily="34" charset="-128"/>
              </a:rPr>
            </a:br>
            <a:br>
              <a:rPr lang="en-GB" altLang="en-US" sz="4000">
                <a:ea typeface="ＭＳ Ｐゴシック" panose="020B0600070205080204" pitchFamily="34" charset="-128"/>
              </a:rPr>
            </a:br>
            <a:br>
              <a:rPr lang="en-GB" altLang="en-US" sz="4000">
                <a:ea typeface="ＭＳ Ｐゴシック" panose="020B0600070205080204" pitchFamily="34" charset="-128"/>
              </a:rPr>
            </a:br>
            <a:endParaRPr lang="en-GB" altLang="en-US" sz="4000">
              <a:ea typeface="ＭＳ Ｐゴシック" panose="020B0600070205080204" pitchFamily="34" charset="-128"/>
            </a:endParaRPr>
          </a:p>
        </p:txBody>
      </p:sp>
      <p:pic>
        <p:nvPicPr>
          <p:cNvPr id="268290" name="Picture 1" descr="C:\Users\User\Pictures\ToT Lesson 1\Sadako.png">
            <a:extLst>
              <a:ext uri="{FF2B5EF4-FFF2-40B4-BE49-F238E27FC236}">
                <a16:creationId xmlns:a16="http://schemas.microsoft.com/office/drawing/2014/main" id="{F287B5A8-DBA1-D3C5-3A9A-E453C9CDA8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304800"/>
            <a:ext cx="387667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Title 1">
            <a:extLst>
              <a:ext uri="{FF2B5EF4-FFF2-40B4-BE49-F238E27FC236}">
                <a16:creationId xmlns:a16="http://schemas.microsoft.com/office/drawing/2014/main" id="{EB9A7ABB-1A18-1E16-5CF7-DF3784B95046}"/>
              </a:ext>
            </a:extLst>
          </p:cNvPr>
          <p:cNvSpPr>
            <a:spLocks noGrp="1"/>
          </p:cNvSpPr>
          <p:nvPr>
            <p:ph type="title"/>
          </p:nvPr>
        </p:nvSpPr>
        <p:spPr>
          <a:xfrm>
            <a:off x="609600" y="5029200"/>
            <a:ext cx="8229600" cy="2362200"/>
          </a:xfrm>
        </p:spPr>
        <p:txBody>
          <a:bodyPr/>
          <a:lstStyle/>
          <a:p>
            <a:pPr eaLnBrk="1" hangingPunct="1"/>
            <a:r>
              <a:rPr lang="en-GB" altLang="en-US" sz="3200" b="1">
                <a:latin typeface="Rockwell" panose="02060603020205020403" pitchFamily="18" charset="77"/>
                <a:ea typeface="ＭＳ Ｐゴシック" panose="020B0600070205080204" pitchFamily="34" charset="-128"/>
              </a:rPr>
              <a:t>7 December 1941:</a:t>
            </a:r>
            <a:r>
              <a:rPr lang="en-GB" altLang="en-US" sz="3200">
                <a:latin typeface="Rockwell" panose="02060603020205020403" pitchFamily="18" charset="77"/>
                <a:ea typeface="ＭＳ Ｐゴシック" panose="020B0600070205080204" pitchFamily="34" charset="-128"/>
              </a:rPr>
              <a:t> Japanese air forces attack the United States naval base at Pearl Harbour, USA. </a:t>
            </a:r>
            <a:br>
              <a:rPr lang="en-GB" altLang="en-US" sz="4000">
                <a:ea typeface="ＭＳ Ｐゴシック" panose="020B0600070205080204" pitchFamily="34" charset="-128"/>
              </a:rPr>
            </a:br>
            <a:endParaRPr lang="en-GB" altLang="en-US" sz="4000">
              <a:ea typeface="ＭＳ Ｐゴシック" panose="020B0600070205080204" pitchFamily="34" charset="-128"/>
            </a:endParaRPr>
          </a:p>
        </p:txBody>
      </p:sp>
      <p:pic>
        <p:nvPicPr>
          <p:cNvPr id="269314" name="Picture 1" descr="C:\Users\User\Pictures\ToT Lesson 1\Pearl Harbour.png">
            <a:extLst>
              <a:ext uri="{FF2B5EF4-FFF2-40B4-BE49-F238E27FC236}">
                <a16:creationId xmlns:a16="http://schemas.microsoft.com/office/drawing/2014/main" id="{6066B05E-F819-E669-A419-0CECE2DABE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228600"/>
            <a:ext cx="4789488"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a:extLst>
              <a:ext uri="{FF2B5EF4-FFF2-40B4-BE49-F238E27FC236}">
                <a16:creationId xmlns:a16="http://schemas.microsoft.com/office/drawing/2014/main" id="{100BA457-5CB1-7B92-4A81-89E8D58F8E41}"/>
              </a:ext>
            </a:extLst>
          </p:cNvPr>
          <p:cNvSpPr>
            <a:spLocks noGrp="1"/>
          </p:cNvSpPr>
          <p:nvPr>
            <p:ph type="title"/>
          </p:nvPr>
        </p:nvSpPr>
        <p:spPr>
          <a:xfrm>
            <a:off x="609600" y="5181600"/>
            <a:ext cx="8229600" cy="2362200"/>
          </a:xfrm>
        </p:spPr>
        <p:txBody>
          <a:bodyPr/>
          <a:lstStyle/>
          <a:p>
            <a:pPr eaLnBrk="1" hangingPunct="1"/>
            <a:r>
              <a:rPr lang="en-GB" altLang="en-US" sz="3600" b="1">
                <a:latin typeface="Rockwell" panose="02060603020205020403" pitchFamily="18" charset="77"/>
                <a:ea typeface="ＭＳ Ｐゴシック" panose="020B0600070205080204" pitchFamily="34" charset="-128"/>
              </a:rPr>
              <a:t>8 May 1945:</a:t>
            </a:r>
            <a:r>
              <a:rPr lang="en-GB" altLang="en-US" sz="3600">
                <a:latin typeface="Rockwell" panose="02060603020205020403" pitchFamily="18" charset="77"/>
                <a:ea typeface="ＭＳ Ｐゴシック" panose="020B0600070205080204" pitchFamily="34" charset="-128"/>
              </a:rPr>
              <a:t> The Allies accept the surrender of Germany. This is known as VE Day. WWII is over in Europe.</a:t>
            </a:r>
            <a:br>
              <a:rPr lang="en-GB" altLang="en-US" sz="3200">
                <a:ea typeface="ＭＳ Ｐゴシック" panose="020B0600070205080204" pitchFamily="34" charset="-128"/>
              </a:rPr>
            </a:br>
            <a:br>
              <a:rPr lang="en-GB" altLang="en-US" sz="4000">
                <a:ea typeface="ＭＳ Ｐゴシック" panose="020B0600070205080204" pitchFamily="34" charset="-128"/>
              </a:rPr>
            </a:br>
            <a:br>
              <a:rPr lang="en-GB" altLang="en-US" sz="4000">
                <a:ea typeface="ＭＳ Ｐゴシック" panose="020B0600070205080204" pitchFamily="34" charset="-128"/>
              </a:rPr>
            </a:br>
            <a:endParaRPr lang="en-GB" altLang="en-US" sz="4000">
              <a:ea typeface="ＭＳ Ｐゴシック" panose="020B0600070205080204" pitchFamily="34" charset="-128"/>
            </a:endParaRPr>
          </a:p>
        </p:txBody>
      </p:sp>
      <p:pic>
        <p:nvPicPr>
          <p:cNvPr id="270338" name="Picture 1" descr="C:\Users\User\Pictures\ToT Lesson 1\V.E. Day.png">
            <a:extLst>
              <a:ext uri="{FF2B5EF4-FFF2-40B4-BE49-F238E27FC236}">
                <a16:creationId xmlns:a16="http://schemas.microsoft.com/office/drawing/2014/main" id="{D36A7D41-CD48-0615-8DD5-E6DD021BDE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52400"/>
            <a:ext cx="4419600" cy="443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Title 1">
            <a:extLst>
              <a:ext uri="{FF2B5EF4-FFF2-40B4-BE49-F238E27FC236}">
                <a16:creationId xmlns:a16="http://schemas.microsoft.com/office/drawing/2014/main" id="{51081521-C0E9-D9F7-5D10-D6ADEA125E1F}"/>
              </a:ext>
            </a:extLst>
          </p:cNvPr>
          <p:cNvSpPr>
            <a:spLocks noGrp="1"/>
          </p:cNvSpPr>
          <p:nvPr>
            <p:ph type="title"/>
          </p:nvPr>
        </p:nvSpPr>
        <p:spPr>
          <a:xfrm>
            <a:off x="609600" y="5410200"/>
            <a:ext cx="8229600" cy="2362200"/>
          </a:xfrm>
        </p:spPr>
        <p:txBody>
          <a:bodyPr/>
          <a:lstStyle/>
          <a:p>
            <a:pPr eaLnBrk="1" hangingPunct="1"/>
            <a:r>
              <a:rPr lang="en-GB" altLang="en-US" sz="3600" b="1">
                <a:latin typeface="Rockwell" panose="02060603020205020403" pitchFamily="18" charset="77"/>
                <a:ea typeface="ＭＳ Ｐゴシック" panose="020B0600070205080204" pitchFamily="34" charset="-128"/>
              </a:rPr>
              <a:t>16 July 1945: </a:t>
            </a:r>
            <a:r>
              <a:rPr lang="en-GB" altLang="en-US" sz="3600">
                <a:latin typeface="Rockwell" panose="02060603020205020403" pitchFamily="18" charset="77"/>
                <a:ea typeface="ＭＳ Ｐゴシック" panose="020B0600070205080204" pitchFamily="34" charset="-128"/>
              </a:rPr>
              <a:t>The United States test the first ever atomic bomb. It had been developed in secret.</a:t>
            </a:r>
            <a:br>
              <a:rPr lang="en-GB" altLang="en-US" sz="3200">
                <a:ea typeface="ＭＳ Ｐゴシック" panose="020B0600070205080204" pitchFamily="34" charset="-128"/>
              </a:rPr>
            </a:br>
            <a:br>
              <a:rPr lang="en-GB" altLang="en-US" sz="4000">
                <a:ea typeface="ＭＳ Ｐゴシック" panose="020B0600070205080204" pitchFamily="34" charset="-128"/>
              </a:rPr>
            </a:br>
            <a:br>
              <a:rPr lang="en-GB" altLang="en-US" sz="4000">
                <a:ea typeface="ＭＳ Ｐゴシック" panose="020B0600070205080204" pitchFamily="34" charset="-128"/>
              </a:rPr>
            </a:br>
            <a:endParaRPr lang="en-GB" altLang="en-US" sz="4000">
              <a:ea typeface="ＭＳ Ｐゴシック" panose="020B0600070205080204" pitchFamily="34" charset="-128"/>
            </a:endParaRPr>
          </a:p>
        </p:txBody>
      </p:sp>
      <p:pic>
        <p:nvPicPr>
          <p:cNvPr id="271362" name="Picture 1" descr="C:\Users\User\Pictures\ToT Lesson 1\Manhattan Project.png">
            <a:extLst>
              <a:ext uri="{FF2B5EF4-FFF2-40B4-BE49-F238E27FC236}">
                <a16:creationId xmlns:a16="http://schemas.microsoft.com/office/drawing/2014/main" id="{0B234BF5-E5FE-29AE-0A1E-D333AFBD25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0"/>
            <a:ext cx="4792663"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Title 1">
            <a:extLst>
              <a:ext uri="{FF2B5EF4-FFF2-40B4-BE49-F238E27FC236}">
                <a16:creationId xmlns:a16="http://schemas.microsoft.com/office/drawing/2014/main" id="{FB6B722A-34B7-C1A7-5872-2CC67F6BCCA6}"/>
              </a:ext>
            </a:extLst>
          </p:cNvPr>
          <p:cNvSpPr>
            <a:spLocks noGrp="1"/>
          </p:cNvSpPr>
          <p:nvPr>
            <p:ph type="title"/>
          </p:nvPr>
        </p:nvSpPr>
        <p:spPr>
          <a:xfrm>
            <a:off x="685800" y="5181600"/>
            <a:ext cx="8229600" cy="1905000"/>
          </a:xfrm>
        </p:spPr>
        <p:txBody>
          <a:bodyPr/>
          <a:lstStyle/>
          <a:p>
            <a:pPr eaLnBrk="1" hangingPunct="1"/>
            <a:r>
              <a:rPr lang="en-GB" altLang="en-US" sz="3200" b="1">
                <a:latin typeface="Rockwell" panose="02060603020205020403" pitchFamily="18" charset="77"/>
                <a:ea typeface="ＭＳ Ｐゴシック" panose="020B0600070205080204" pitchFamily="34" charset="-128"/>
              </a:rPr>
              <a:t>6 August 1945: </a:t>
            </a:r>
            <a:r>
              <a:rPr lang="en-GB" altLang="en-US" sz="3200">
                <a:latin typeface="Rockwell" panose="02060603020205020403" pitchFamily="18" charset="77"/>
                <a:ea typeface="ＭＳ Ｐゴシック" panose="020B0600070205080204" pitchFamily="34" charset="-128"/>
              </a:rPr>
              <a:t>At 08:16 am a nuclear bomb is dropped on Hiroshima, Japan. It is code-named </a:t>
            </a:r>
            <a:r>
              <a:rPr lang="ja-JP" altLang="en-GB" sz="3200">
                <a:latin typeface="Rockwell" panose="02060603020205020403" pitchFamily="18" charset="77"/>
                <a:ea typeface="ＭＳ Ｐゴシック" panose="020B0600070205080204" pitchFamily="34" charset="-128"/>
              </a:rPr>
              <a:t>‘</a:t>
            </a:r>
            <a:r>
              <a:rPr lang="en-GB" altLang="ja-JP" sz="3200">
                <a:latin typeface="Rockwell" panose="02060603020205020403" pitchFamily="18" charset="77"/>
                <a:ea typeface="ＭＳ Ｐゴシック" panose="020B0600070205080204" pitchFamily="34" charset="-128"/>
              </a:rPr>
              <a:t>Little Boy</a:t>
            </a:r>
            <a:r>
              <a:rPr lang="ja-JP" altLang="en-GB" sz="3200">
                <a:latin typeface="Rockwell" panose="02060603020205020403" pitchFamily="18" charset="77"/>
                <a:ea typeface="ＭＳ Ｐゴシック" panose="020B0600070205080204" pitchFamily="34" charset="-128"/>
              </a:rPr>
              <a:t>’</a:t>
            </a:r>
            <a:r>
              <a:rPr lang="en-GB" altLang="ja-JP" sz="3200">
                <a:latin typeface="Rockwell" panose="02060603020205020403" pitchFamily="18" charset="77"/>
                <a:ea typeface="ＭＳ Ｐゴシック" panose="020B0600070205080204" pitchFamily="34" charset="-128"/>
              </a:rPr>
              <a:t>.</a:t>
            </a:r>
            <a:br>
              <a:rPr lang="en-GB" altLang="ja-JP" sz="4000">
                <a:ea typeface="ＭＳ Ｐゴシック" panose="020B0600070205080204" pitchFamily="34" charset="-128"/>
              </a:rPr>
            </a:br>
            <a:br>
              <a:rPr lang="en-GB" altLang="ja-JP" sz="4000">
                <a:ea typeface="ＭＳ Ｐゴシック" panose="020B0600070205080204" pitchFamily="34" charset="-128"/>
              </a:rPr>
            </a:br>
            <a:endParaRPr lang="en-GB" altLang="en-US" sz="4000">
              <a:ea typeface="ＭＳ Ｐゴシック" panose="020B0600070205080204" pitchFamily="34" charset="-128"/>
            </a:endParaRPr>
          </a:p>
        </p:txBody>
      </p:sp>
      <p:pic>
        <p:nvPicPr>
          <p:cNvPr id="272386" name="Picture 1" descr="C:\Users\User\Pictures\ToT Lesson 1\Hiroshima Bomb.png">
            <a:extLst>
              <a:ext uri="{FF2B5EF4-FFF2-40B4-BE49-F238E27FC236}">
                <a16:creationId xmlns:a16="http://schemas.microsoft.com/office/drawing/2014/main" id="{9BD554CC-055D-0F1E-F760-92E3A96093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303213"/>
            <a:ext cx="4114800" cy="412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Title 1">
            <a:extLst>
              <a:ext uri="{FF2B5EF4-FFF2-40B4-BE49-F238E27FC236}">
                <a16:creationId xmlns:a16="http://schemas.microsoft.com/office/drawing/2014/main" id="{FC7D0881-9851-BE34-3E17-25D12C51347D}"/>
              </a:ext>
            </a:extLst>
          </p:cNvPr>
          <p:cNvSpPr>
            <a:spLocks noGrp="1"/>
          </p:cNvSpPr>
          <p:nvPr>
            <p:ph type="title"/>
          </p:nvPr>
        </p:nvSpPr>
        <p:spPr>
          <a:xfrm>
            <a:off x="685800" y="4800600"/>
            <a:ext cx="8229600" cy="2362200"/>
          </a:xfrm>
        </p:spPr>
        <p:txBody>
          <a:bodyPr/>
          <a:lstStyle/>
          <a:p>
            <a:pPr eaLnBrk="1" hangingPunct="1"/>
            <a:r>
              <a:rPr lang="en-GB" altLang="en-US" sz="3200" b="1">
                <a:latin typeface="Rockwell" panose="02060603020205020403" pitchFamily="18" charset="77"/>
                <a:ea typeface="ＭＳ Ｐゴシック" panose="020B0600070205080204" pitchFamily="34" charset="-128"/>
              </a:rPr>
              <a:t>9 August 1945: </a:t>
            </a:r>
            <a:r>
              <a:rPr lang="en-GB" altLang="en-US" sz="3200">
                <a:latin typeface="Rockwell" panose="02060603020205020403" pitchFamily="18" charset="77"/>
                <a:ea typeface="ＭＳ Ｐゴシック" panose="020B0600070205080204" pitchFamily="34" charset="-128"/>
              </a:rPr>
              <a:t>At 11:02am a nuclear bomb is dropped on Nagasaki. The second bomb is code named </a:t>
            </a:r>
            <a:r>
              <a:rPr lang="ja-JP" altLang="en-GB" sz="3200">
                <a:latin typeface="Rockwell" panose="02060603020205020403" pitchFamily="18" charset="77"/>
                <a:ea typeface="ＭＳ Ｐゴシック" panose="020B0600070205080204" pitchFamily="34" charset="-128"/>
              </a:rPr>
              <a:t>‘</a:t>
            </a:r>
            <a:r>
              <a:rPr lang="en-GB" altLang="ja-JP" sz="3200">
                <a:latin typeface="Rockwell" panose="02060603020205020403" pitchFamily="18" charset="77"/>
                <a:ea typeface="ＭＳ Ｐゴシック" panose="020B0600070205080204" pitchFamily="34" charset="-128"/>
              </a:rPr>
              <a:t>Fat Man</a:t>
            </a:r>
            <a:r>
              <a:rPr lang="ja-JP" altLang="en-GB" sz="3200">
                <a:latin typeface="Rockwell" panose="02060603020205020403" pitchFamily="18" charset="77"/>
                <a:ea typeface="ＭＳ Ｐゴシック" panose="020B0600070205080204" pitchFamily="34" charset="-128"/>
              </a:rPr>
              <a:t>’</a:t>
            </a:r>
            <a:r>
              <a:rPr lang="en-GB" altLang="ja-JP" sz="3200">
                <a:latin typeface="Rockwell" panose="02060603020205020403" pitchFamily="18" charset="77"/>
                <a:ea typeface="ＭＳ Ｐゴシック" panose="020B0600070205080204" pitchFamily="34" charset="-128"/>
              </a:rPr>
              <a:t>.</a:t>
            </a:r>
            <a:br>
              <a:rPr lang="en-GB" altLang="ja-JP" sz="4000">
                <a:ea typeface="ＭＳ Ｐゴシック" panose="020B0600070205080204" pitchFamily="34" charset="-128"/>
              </a:rPr>
            </a:br>
            <a:br>
              <a:rPr lang="en-GB" altLang="ja-JP" sz="4000">
                <a:ea typeface="ＭＳ Ｐゴシック" panose="020B0600070205080204" pitchFamily="34" charset="-128"/>
              </a:rPr>
            </a:br>
            <a:endParaRPr lang="en-GB" altLang="en-US" sz="4000">
              <a:ea typeface="ＭＳ Ｐゴシック" panose="020B0600070205080204" pitchFamily="34" charset="-128"/>
            </a:endParaRPr>
          </a:p>
        </p:txBody>
      </p:sp>
      <p:pic>
        <p:nvPicPr>
          <p:cNvPr id="273410" name="Picture 1" descr="C:\Users\User\Pictures\ToT Lesson 1\Nagasaki Bomb.png">
            <a:extLst>
              <a:ext uri="{FF2B5EF4-FFF2-40B4-BE49-F238E27FC236}">
                <a16:creationId xmlns:a16="http://schemas.microsoft.com/office/drawing/2014/main" id="{E546CC04-1941-6CBB-050A-BC5FA23CFC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28600"/>
            <a:ext cx="440848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Title 1">
            <a:extLst>
              <a:ext uri="{FF2B5EF4-FFF2-40B4-BE49-F238E27FC236}">
                <a16:creationId xmlns:a16="http://schemas.microsoft.com/office/drawing/2014/main" id="{3D451A3B-25CA-62E4-9D4C-9D7A72C8F41D}"/>
              </a:ext>
            </a:extLst>
          </p:cNvPr>
          <p:cNvSpPr>
            <a:spLocks noGrp="1"/>
          </p:cNvSpPr>
          <p:nvPr>
            <p:ph type="title"/>
          </p:nvPr>
        </p:nvSpPr>
        <p:spPr>
          <a:xfrm>
            <a:off x="609600" y="5791200"/>
            <a:ext cx="8229600" cy="1295400"/>
          </a:xfrm>
        </p:spPr>
        <p:txBody>
          <a:bodyPr/>
          <a:lstStyle/>
          <a:p>
            <a:pPr eaLnBrk="1" hangingPunct="1"/>
            <a:r>
              <a:rPr lang="en-GB" altLang="en-US" sz="3200" b="1">
                <a:latin typeface="Rockwell" panose="02060603020205020403" pitchFamily="18" charset="77"/>
                <a:ea typeface="ＭＳ Ｐゴシック" panose="020B0600070205080204" pitchFamily="34" charset="-128"/>
              </a:rPr>
              <a:t>2 September 1945: </a:t>
            </a:r>
            <a:r>
              <a:rPr lang="en-GB" altLang="en-US" sz="3200">
                <a:latin typeface="Rockwell" panose="02060603020205020403" pitchFamily="18" charset="77"/>
                <a:ea typeface="ＭＳ Ｐゴシック" panose="020B0600070205080204" pitchFamily="34" charset="-128"/>
              </a:rPr>
              <a:t>Japan formally surrenders. This is the end of the WWII.</a:t>
            </a:r>
            <a:br>
              <a:rPr lang="en-GB" altLang="en-US" sz="2900">
                <a:ea typeface="ＭＳ Ｐゴシック" panose="020B0600070205080204" pitchFamily="34" charset="-128"/>
              </a:rPr>
            </a:br>
            <a:br>
              <a:rPr lang="en-GB" altLang="en-US" sz="4000">
                <a:ea typeface="ＭＳ Ｐゴシック" panose="020B0600070205080204" pitchFamily="34" charset="-128"/>
              </a:rPr>
            </a:br>
            <a:br>
              <a:rPr lang="en-GB" altLang="en-US" sz="4000">
                <a:ea typeface="ＭＳ Ｐゴシック" panose="020B0600070205080204" pitchFamily="34" charset="-128"/>
              </a:rPr>
            </a:br>
            <a:endParaRPr lang="en-GB" altLang="en-US" sz="4000">
              <a:ea typeface="ＭＳ Ｐゴシック" panose="020B0600070205080204" pitchFamily="34" charset="-128"/>
            </a:endParaRPr>
          </a:p>
        </p:txBody>
      </p:sp>
      <p:pic>
        <p:nvPicPr>
          <p:cNvPr id="274434" name="Picture 1" descr="C:\Users\User\Pictures\ToT Lesson 1\Japanese Surrender.png">
            <a:extLst>
              <a:ext uri="{FF2B5EF4-FFF2-40B4-BE49-F238E27FC236}">
                <a16:creationId xmlns:a16="http://schemas.microsoft.com/office/drawing/2014/main" id="{24FCB75D-3322-06ED-6944-50A8772B13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228600"/>
            <a:ext cx="4572000" cy="458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Title 1">
            <a:extLst>
              <a:ext uri="{FF2B5EF4-FFF2-40B4-BE49-F238E27FC236}">
                <a16:creationId xmlns:a16="http://schemas.microsoft.com/office/drawing/2014/main" id="{18E61021-17BF-36CB-378D-376C7ED636A5}"/>
              </a:ext>
            </a:extLst>
          </p:cNvPr>
          <p:cNvSpPr>
            <a:spLocks noGrp="1"/>
          </p:cNvSpPr>
          <p:nvPr>
            <p:ph type="title"/>
          </p:nvPr>
        </p:nvSpPr>
        <p:spPr>
          <a:xfrm>
            <a:off x="609600" y="5410200"/>
            <a:ext cx="8229600" cy="2362200"/>
          </a:xfrm>
        </p:spPr>
        <p:txBody>
          <a:bodyPr/>
          <a:lstStyle/>
          <a:p>
            <a:pPr eaLnBrk="1" hangingPunct="1"/>
            <a:r>
              <a:rPr lang="en-GB" altLang="en-US" sz="2800" b="1">
                <a:latin typeface="Rockwell" panose="02060603020205020403" pitchFamily="18" charset="77"/>
                <a:ea typeface="ＭＳ Ｐゴシック" panose="020B0600070205080204" pitchFamily="34" charset="-128"/>
              </a:rPr>
              <a:t>Shortly after the bombing: </a:t>
            </a:r>
            <a:r>
              <a:rPr lang="en-GB" altLang="en-US" sz="2800">
                <a:latin typeface="Rockwell" panose="02060603020205020403" pitchFamily="18" charset="77"/>
                <a:ea typeface="ＭＳ Ｐゴシック" panose="020B0600070205080204" pitchFamily="34" charset="-128"/>
              </a:rPr>
              <a:t>Radiation sickness makes people very unwell. People are sick, their hair falls out, they have very high fevers, etc. It can kill within days.  </a:t>
            </a:r>
            <a:br>
              <a:rPr lang="en-GB" altLang="en-US" sz="2900">
                <a:ea typeface="ＭＳ Ｐゴシック" panose="020B0600070205080204" pitchFamily="34" charset="-128"/>
              </a:rPr>
            </a:br>
            <a:br>
              <a:rPr lang="en-GB" altLang="en-US" sz="4000">
                <a:ea typeface="ＭＳ Ｐゴシック" panose="020B0600070205080204" pitchFamily="34" charset="-128"/>
              </a:rPr>
            </a:br>
            <a:br>
              <a:rPr lang="en-GB" altLang="en-US" sz="4000">
                <a:ea typeface="ＭＳ Ｐゴシック" panose="020B0600070205080204" pitchFamily="34" charset="-128"/>
              </a:rPr>
            </a:br>
            <a:endParaRPr lang="en-GB" altLang="en-US" sz="4000">
              <a:ea typeface="ＭＳ Ｐゴシック" panose="020B0600070205080204" pitchFamily="34" charset="-128"/>
            </a:endParaRPr>
          </a:p>
        </p:txBody>
      </p:sp>
      <p:pic>
        <p:nvPicPr>
          <p:cNvPr id="275458" name="Picture 1" descr="C:\Users\User\Pictures\ToT Lesson 1\Radiation Sickness.png">
            <a:extLst>
              <a:ext uri="{FF2B5EF4-FFF2-40B4-BE49-F238E27FC236}">
                <a16:creationId xmlns:a16="http://schemas.microsoft.com/office/drawing/2014/main" id="{3869F6EC-F170-4330-C381-7980B68CDD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52400"/>
            <a:ext cx="4640263" cy="465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2">
            <a:extLst>
              <a:ext uri="{FF2B5EF4-FFF2-40B4-BE49-F238E27FC236}">
                <a16:creationId xmlns:a16="http://schemas.microsoft.com/office/drawing/2014/main" id="{998ADE76-A7AE-BB57-B85D-64D239FB350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543300"/>
            <a:ext cx="4216400"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7" name="TextBox 3">
            <a:extLst>
              <a:ext uri="{FF2B5EF4-FFF2-40B4-BE49-F238E27FC236}">
                <a16:creationId xmlns:a16="http://schemas.microsoft.com/office/drawing/2014/main" id="{B95ADA33-4912-EE95-9F44-580F31D39440}"/>
              </a:ext>
            </a:extLst>
          </p:cNvPr>
          <p:cNvSpPr txBox="1">
            <a:spLocks noChangeArrowheads="1"/>
          </p:cNvSpPr>
          <p:nvPr/>
        </p:nvSpPr>
        <p:spPr bwMode="auto">
          <a:xfrm>
            <a:off x="969963" y="6604000"/>
            <a:ext cx="2519362" cy="215900"/>
          </a:xfrm>
          <a:prstGeom prst="rect">
            <a:avLst/>
          </a:prstGeom>
          <a:noFill/>
          <a:ln>
            <a:noFill/>
          </a:ln>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spcBef>
                <a:spcPct val="20000"/>
              </a:spcBef>
              <a:buFont typeface="Arial" pitchFamily="34" charset="0"/>
              <a:buNone/>
              <a:defRPr/>
            </a:pPr>
            <a:r>
              <a:rPr lang="en-GB" altLang="en-US" sz="800" dirty="0">
                <a:solidFill>
                  <a:srgbClr val="000000"/>
                </a:solidFill>
                <a:latin typeface="Calibri" pitchFamily="34" charset="0"/>
                <a:ea typeface="+mn-ea"/>
              </a:rPr>
              <a:t>Public domain ; National Museum of the US Navy</a:t>
            </a:r>
          </a:p>
        </p:txBody>
      </p:sp>
      <p:pic>
        <p:nvPicPr>
          <p:cNvPr id="100355" name="Picture 3">
            <a:extLst>
              <a:ext uri="{FF2B5EF4-FFF2-40B4-BE49-F238E27FC236}">
                <a16:creationId xmlns:a16="http://schemas.microsoft.com/office/drawing/2014/main" id="{50E91C0B-846A-FD4B-608A-B8856E488B82}"/>
              </a:ext>
            </a:extLst>
          </p:cNvPr>
          <p:cNvPicPr>
            <a:picLocks noChangeAspect="1"/>
          </p:cNvPicPr>
          <p:nvPr/>
        </p:nvPicPr>
        <p:blipFill>
          <a:blip r:embed="rId4">
            <a:extLst>
              <a:ext uri="{28A0092B-C50C-407E-A947-70E740481C1C}">
                <a14:useLocalDpi xmlns:a14="http://schemas.microsoft.com/office/drawing/2010/main" val="0"/>
              </a:ext>
            </a:extLst>
          </a:blip>
          <a:srcRect t="16942" r="16927"/>
          <a:stretch>
            <a:fillRect/>
          </a:stretch>
        </p:blipFill>
        <p:spPr bwMode="auto">
          <a:xfrm>
            <a:off x="0" y="-9525"/>
            <a:ext cx="4446588" cy="296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Rectangle 4">
            <a:extLst>
              <a:ext uri="{FF2B5EF4-FFF2-40B4-BE49-F238E27FC236}">
                <a16:creationId xmlns:a16="http://schemas.microsoft.com/office/drawing/2014/main" id="{9310CAD8-30E9-88FA-A993-1222B0F00B2B}"/>
              </a:ext>
            </a:extLst>
          </p:cNvPr>
          <p:cNvSpPr>
            <a:spLocks noChangeArrowheads="1"/>
          </p:cNvSpPr>
          <p:nvPr/>
        </p:nvSpPr>
        <p:spPr bwMode="auto">
          <a:xfrm>
            <a:off x="134938" y="2986088"/>
            <a:ext cx="46624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Arial" panose="020B0604020202020204" pitchFamily="34" charset="0"/>
                <a:ea typeface="ＭＳ Ｐゴシック" panose="020B0600070205080204" pitchFamily="34" charset="-128"/>
              </a:defRPr>
            </a:lvl1pPr>
            <a:lvl2pPr>
              <a:defRPr>
                <a:solidFill>
                  <a:schemeClr val="bg1"/>
                </a:solidFill>
                <a:latin typeface="Arial" panose="020B0604020202020204" pitchFamily="34" charset="0"/>
                <a:ea typeface="ＭＳ Ｐゴシック" panose="020B0600070205080204" pitchFamily="34" charset="-128"/>
              </a:defRPr>
            </a:lvl2pPr>
            <a:lvl3pPr>
              <a:defRPr>
                <a:solidFill>
                  <a:schemeClr val="bg1"/>
                </a:solidFill>
                <a:latin typeface="Arial" panose="020B0604020202020204" pitchFamily="34" charset="0"/>
                <a:ea typeface="ＭＳ Ｐゴシック" panose="020B0600070205080204" pitchFamily="34" charset="-128"/>
              </a:defRPr>
            </a:lvl3pPr>
            <a:lvl4pPr>
              <a:defRPr>
                <a:solidFill>
                  <a:schemeClr val="bg1"/>
                </a:solidFill>
                <a:latin typeface="Arial" panose="020B0604020202020204" pitchFamily="34" charset="0"/>
                <a:ea typeface="ＭＳ Ｐゴシック" panose="020B0600070205080204" pitchFamily="34" charset="-128"/>
              </a:defRPr>
            </a:lvl4pPr>
            <a:lvl5pPr>
              <a:defRPr>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9pPr>
          </a:lstStyle>
          <a:p>
            <a:pPr defTabSz="914400" eaLnBrk="1" hangingPunct="1"/>
            <a:r>
              <a:rPr lang="en-GB" altLang="en-US" sz="800">
                <a:solidFill>
                  <a:srgbClr val="000000"/>
                </a:solidFill>
                <a:latin typeface="Calibri" panose="020F0502020204030204" pitchFamily="34" charset="0"/>
              </a:rPr>
              <a:t>Paul L. McCord Jr. ; https://creativecommons.org/licenses/by-nd/2.0/legalcode ; cropped</a:t>
            </a:r>
          </a:p>
        </p:txBody>
      </p:sp>
      <p:pic>
        <p:nvPicPr>
          <p:cNvPr id="100357" name="Picture 2">
            <a:extLst>
              <a:ext uri="{FF2B5EF4-FFF2-40B4-BE49-F238E27FC236}">
                <a16:creationId xmlns:a16="http://schemas.microsoft.com/office/drawing/2014/main" id="{A95AD739-19B4-B049-56CB-FD9ADF4142A3}"/>
              </a:ext>
            </a:extLst>
          </p:cNvPr>
          <p:cNvPicPr>
            <a:picLocks noChangeAspect="1"/>
          </p:cNvPicPr>
          <p:nvPr/>
        </p:nvPicPr>
        <p:blipFill>
          <a:blip r:embed="rId5">
            <a:extLst>
              <a:ext uri="{28A0092B-C50C-407E-A947-70E740481C1C}">
                <a14:useLocalDpi xmlns:a14="http://schemas.microsoft.com/office/drawing/2010/main" val="0"/>
              </a:ext>
            </a:extLst>
          </a:blip>
          <a:srcRect l="9229" t="3551" r="43967" b="55817"/>
          <a:stretch>
            <a:fillRect/>
          </a:stretch>
        </p:blipFill>
        <p:spPr bwMode="auto">
          <a:xfrm>
            <a:off x="4559300" y="3519488"/>
            <a:ext cx="4584700" cy="318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8" name="Google Shape;213;p9" descr="Image result for nuclear explosion gif">
            <a:extLst>
              <a:ext uri="{FF2B5EF4-FFF2-40B4-BE49-F238E27FC236}">
                <a16:creationId xmlns:a16="http://schemas.microsoft.com/office/drawing/2014/main" id="{83E9E9A9-53F5-C3A8-9BA5-67EE3E810694}"/>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1063" y="0"/>
            <a:ext cx="4481512" cy="29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Title 1">
            <a:extLst>
              <a:ext uri="{FF2B5EF4-FFF2-40B4-BE49-F238E27FC236}">
                <a16:creationId xmlns:a16="http://schemas.microsoft.com/office/drawing/2014/main" id="{A6CFE039-F8EB-7034-4270-FC93FCC63910}"/>
              </a:ext>
            </a:extLst>
          </p:cNvPr>
          <p:cNvSpPr>
            <a:spLocks noGrp="1"/>
          </p:cNvSpPr>
          <p:nvPr>
            <p:ph type="title"/>
          </p:nvPr>
        </p:nvSpPr>
        <p:spPr>
          <a:xfrm>
            <a:off x="457200" y="5257800"/>
            <a:ext cx="8229600" cy="2362200"/>
          </a:xfrm>
        </p:spPr>
        <p:txBody>
          <a:bodyPr/>
          <a:lstStyle/>
          <a:p>
            <a:pPr eaLnBrk="1" hangingPunct="1"/>
            <a:r>
              <a:rPr lang="en-GB" altLang="en-US" sz="3200" b="1">
                <a:latin typeface="Rockwell" panose="02060603020205020403" pitchFamily="18" charset="77"/>
                <a:ea typeface="ＭＳ Ｐゴシック" panose="020B0600070205080204" pitchFamily="34" charset="-128"/>
              </a:rPr>
              <a:t>Years after the bombing:</a:t>
            </a:r>
            <a:r>
              <a:rPr lang="en-GB" altLang="en-US" sz="3200">
                <a:latin typeface="Rockwell" panose="02060603020205020403" pitchFamily="18" charset="77"/>
                <a:ea typeface="ＭＳ Ｐゴシック" panose="020B0600070205080204" pitchFamily="34" charset="-128"/>
              </a:rPr>
              <a:t> Survivors continue to get ill many years later, developing a variety of different cancers. </a:t>
            </a:r>
            <a:br>
              <a:rPr lang="en-GB" altLang="en-US" sz="2900">
                <a:ea typeface="ＭＳ Ｐゴシック" panose="020B0600070205080204" pitchFamily="34" charset="-128"/>
              </a:rPr>
            </a:br>
            <a:br>
              <a:rPr lang="en-GB" altLang="en-US" sz="4000">
                <a:ea typeface="ＭＳ Ｐゴシック" panose="020B0600070205080204" pitchFamily="34" charset="-128"/>
              </a:rPr>
            </a:br>
            <a:br>
              <a:rPr lang="en-GB" altLang="en-US" sz="4000">
                <a:ea typeface="ＭＳ Ｐゴシック" panose="020B0600070205080204" pitchFamily="34" charset="-128"/>
              </a:rPr>
            </a:br>
            <a:endParaRPr lang="en-GB" altLang="en-US" sz="4000">
              <a:ea typeface="ＭＳ Ｐゴシック" panose="020B0600070205080204" pitchFamily="34" charset="-128"/>
            </a:endParaRPr>
          </a:p>
        </p:txBody>
      </p:sp>
      <p:pic>
        <p:nvPicPr>
          <p:cNvPr id="276482" name="Picture 1" descr="C:\Users\User\Pictures\ToT Lesson 1\Sadako.png">
            <a:extLst>
              <a:ext uri="{FF2B5EF4-FFF2-40B4-BE49-F238E27FC236}">
                <a16:creationId xmlns:a16="http://schemas.microsoft.com/office/drawing/2014/main" id="{0B779072-370E-8E72-453C-C41BAAF673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304800"/>
            <a:ext cx="387667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Content Placeholder 5">
            <a:extLst>
              <a:ext uri="{FF2B5EF4-FFF2-40B4-BE49-F238E27FC236}">
                <a16:creationId xmlns:a16="http://schemas.microsoft.com/office/drawing/2014/main" id="{82E83027-0611-7784-F3F9-2DE322F09F3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49325" y="0"/>
            <a:ext cx="7245350" cy="4856163"/>
          </a:xfrm>
        </p:spPr>
      </p:pic>
      <p:sp>
        <p:nvSpPr>
          <p:cNvPr id="140290" name="TextBox 6">
            <a:extLst>
              <a:ext uri="{FF2B5EF4-FFF2-40B4-BE49-F238E27FC236}">
                <a16:creationId xmlns:a16="http://schemas.microsoft.com/office/drawing/2014/main" id="{CDBAAA0F-E004-107D-B219-E9A5E6554EBD}"/>
              </a:ext>
            </a:extLst>
          </p:cNvPr>
          <p:cNvSpPr txBox="1">
            <a:spLocks noChangeArrowheads="1"/>
          </p:cNvSpPr>
          <p:nvPr/>
        </p:nvSpPr>
        <p:spPr bwMode="auto">
          <a:xfrm>
            <a:off x="2663825" y="3789363"/>
            <a:ext cx="3816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2400">
                <a:solidFill>
                  <a:schemeClr val="tx1"/>
                </a:solidFill>
                <a:latin typeface="Rockwell" panose="02060603020205020403" pitchFamily="18" charset="77"/>
              </a:rPr>
              <a:t>= 12,121 in total</a:t>
            </a:r>
          </a:p>
        </p:txBody>
      </p:sp>
      <p:sp>
        <p:nvSpPr>
          <p:cNvPr id="140291" name="TextBox 8">
            <a:extLst>
              <a:ext uri="{FF2B5EF4-FFF2-40B4-BE49-F238E27FC236}">
                <a16:creationId xmlns:a16="http://schemas.microsoft.com/office/drawing/2014/main" id="{D388800B-C52E-1162-18AE-32CB5F8B33AE}"/>
              </a:ext>
            </a:extLst>
          </p:cNvPr>
          <p:cNvSpPr txBox="1">
            <a:spLocks noChangeArrowheads="1"/>
          </p:cNvSpPr>
          <p:nvPr/>
        </p:nvSpPr>
        <p:spPr bwMode="auto">
          <a:xfrm>
            <a:off x="179388" y="4941888"/>
            <a:ext cx="8964612"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20000"/>
              </a:spcBef>
              <a:buFont typeface="Wingdings" pitchFamily="2" charset="2"/>
              <a:buChar char="§"/>
            </a:pPr>
            <a:r>
              <a:rPr lang="en-GB" altLang="en-US">
                <a:solidFill>
                  <a:srgbClr val="000000"/>
                </a:solidFill>
                <a:latin typeface="Rockwell" panose="02060603020205020403" pitchFamily="18" charset="77"/>
              </a:rPr>
              <a:t>Almost 4000 of them could be used at short notice; 5600 are in storage; and 2500 are ‘retired’ and will be dismantled in the coming years. </a:t>
            </a:r>
          </a:p>
          <a:p>
            <a:pPr eaLnBrk="1" hangingPunct="1">
              <a:buFont typeface="Wingdings" pitchFamily="2" charset="2"/>
              <a:buChar char="§"/>
            </a:pPr>
            <a:r>
              <a:rPr lang="en-GB" altLang="en-US">
                <a:solidFill>
                  <a:srgbClr val="000000"/>
                </a:solidFill>
                <a:latin typeface="Rockwell" panose="02060603020205020403" pitchFamily="18" charset="77"/>
              </a:rPr>
              <a:t> Big decrease since the 1980s (70,000 warheads!), and 400 less than last year</a:t>
            </a:r>
          </a:p>
          <a:p>
            <a:pPr eaLnBrk="1" hangingPunct="1">
              <a:buFont typeface="Wingdings" pitchFamily="2" charset="2"/>
              <a:buChar char="§"/>
            </a:pPr>
            <a:r>
              <a:rPr lang="en-GB" altLang="en-US">
                <a:solidFill>
                  <a:srgbClr val="000000"/>
                </a:solidFill>
                <a:latin typeface="Rockwell" panose="02060603020205020403" pitchFamily="18" charset="77"/>
              </a:rPr>
              <a:t> This is the first time since 1999 that India’s stockpile has surpassed Pakistan’s. China is expanding its nuclear arsenal faster than any other country (from 410 in 2023 to 500 in 2024</a:t>
            </a:r>
          </a:p>
          <a:p>
            <a:pPr eaLnBrk="1" hangingPunct="1">
              <a:buFont typeface="Times New Roman" panose="02020603050405020304" pitchFamily="18" charset="0"/>
              <a:buNone/>
            </a:pPr>
            <a:endParaRPr lang="en-GB" altLang="en-US">
              <a:solidFill>
                <a:srgbClr val="000000"/>
              </a:solidFill>
              <a:latin typeface="Rockwell" panose="02060603020205020403" pitchFamily="18" charset="77"/>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5" name="Picture 1">
            <a:extLst>
              <a:ext uri="{FF2B5EF4-FFF2-40B4-BE49-F238E27FC236}">
                <a16:creationId xmlns:a16="http://schemas.microsoft.com/office/drawing/2014/main" id="{C9AC5212-0625-079E-CE1F-91047B0649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11275" y="-22225"/>
            <a:ext cx="6140450" cy="497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6" name="TextBox 6">
            <a:extLst>
              <a:ext uri="{FF2B5EF4-FFF2-40B4-BE49-F238E27FC236}">
                <a16:creationId xmlns:a16="http://schemas.microsoft.com/office/drawing/2014/main" id="{F5351071-695A-ED66-6B7C-38F5D0F9793E}"/>
              </a:ext>
            </a:extLst>
          </p:cNvPr>
          <p:cNvSpPr txBox="1">
            <a:spLocks noChangeArrowheads="1"/>
          </p:cNvSpPr>
          <p:nvPr/>
        </p:nvSpPr>
        <p:spPr bwMode="auto">
          <a:xfrm>
            <a:off x="6232525" y="4894263"/>
            <a:ext cx="12954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GB" altLang="en-US" sz="900">
                <a:solidFill>
                  <a:srgbClr val="000000"/>
                </a:solidFill>
                <a:cs typeface="Arial" panose="020B0604020202020204" pitchFamily="34" charset="0"/>
              </a:rPr>
              <a:t>US National Archives</a:t>
            </a:r>
          </a:p>
        </p:txBody>
      </p:sp>
      <p:sp>
        <p:nvSpPr>
          <p:cNvPr id="221187" name="Title 1">
            <a:extLst>
              <a:ext uri="{FF2B5EF4-FFF2-40B4-BE49-F238E27FC236}">
                <a16:creationId xmlns:a16="http://schemas.microsoft.com/office/drawing/2014/main" id="{F0EDE35A-5FE4-B4B5-92AA-0A5796325EA5}"/>
              </a:ext>
            </a:extLst>
          </p:cNvPr>
          <p:cNvSpPr>
            <a:spLocks noGrp="1"/>
          </p:cNvSpPr>
          <p:nvPr>
            <p:ph type="title"/>
          </p:nvPr>
        </p:nvSpPr>
        <p:spPr>
          <a:xfrm>
            <a:off x="0" y="5200650"/>
            <a:ext cx="9056688" cy="1504950"/>
          </a:xfrm>
        </p:spPr>
        <p:txBody>
          <a:bodyPr/>
          <a:lstStyle/>
          <a:p>
            <a:r>
              <a:rPr lang="en-GB" altLang="en-US" sz="2200" b="1">
                <a:latin typeface="Rockwell" panose="02060603020205020403" pitchFamily="18" charset="77"/>
                <a:ea typeface="ＭＳ Ｐゴシック" panose="020B0600070205080204" pitchFamily="34" charset="-128"/>
              </a:rPr>
              <a:t>7</a:t>
            </a:r>
            <a:r>
              <a:rPr lang="en-GB" altLang="en-US" sz="2200" b="1" baseline="30000">
                <a:latin typeface="Rockwell" panose="02060603020205020403" pitchFamily="18" charset="77"/>
                <a:ea typeface="ＭＳ Ｐゴシック" panose="020B0600070205080204" pitchFamily="34" charset="-128"/>
              </a:rPr>
              <a:t>th</a:t>
            </a:r>
            <a:r>
              <a:rPr lang="en-GB" altLang="en-US" sz="2200" b="1">
                <a:latin typeface="Rockwell" panose="02060603020205020403" pitchFamily="18" charset="77"/>
                <a:ea typeface="ＭＳ Ｐゴシック" panose="020B0600070205080204" pitchFamily="34" charset="-128"/>
              </a:rPr>
              <a:t> December 1941: </a:t>
            </a:r>
            <a:r>
              <a:rPr lang="en-GB" altLang="en-US" sz="2200">
                <a:latin typeface="Rockwell" panose="02060603020205020403" pitchFamily="18" charset="77"/>
                <a:ea typeface="ＭＳ Ｐゴシック" panose="020B0600070205080204" pitchFamily="34" charset="-128"/>
              </a:rPr>
              <a:t>Japan attacks Pearl Harbor (Hawaii). It’s a surprise attack that destroys or badly damages lots of US military ships and planes, and kills nearly 3000 Americans. The USA declares war against Japan the next day, thus entering the Second World War. </a:t>
            </a:r>
            <a:endParaRPr lang="en-GB" altLang="en-US" sz="2200">
              <a:ea typeface="ＭＳ Ｐゴシック" panose="020B0600070205080204" pitchFamily="34" charset="-128"/>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5B80020-D184-8FFE-E912-ADF484A24AE9}"/>
              </a:ext>
            </a:extLst>
          </p:cNvPr>
          <p:cNvSpPr>
            <a:spLocks noGrp="1"/>
          </p:cNvSpPr>
          <p:nvPr>
            <p:ph type="title"/>
          </p:nvPr>
        </p:nvSpPr>
        <p:spPr>
          <a:xfrm>
            <a:off x="76200" y="5770563"/>
            <a:ext cx="8915400" cy="855662"/>
          </a:xfrm>
        </p:spPr>
        <p:txBody>
          <a:bodyPr rtlCol="0">
            <a:normAutofit fontScale="90000"/>
          </a:bodyPr>
          <a:lstStyle/>
          <a:p>
            <a:pPr>
              <a:defRPr/>
            </a:pPr>
            <a:r>
              <a:rPr lang="en-GB" sz="3000" b="1" dirty="0">
                <a:latin typeface="Rockwell" pitchFamily="18" charset="0"/>
                <a:ea typeface="+mj-ea"/>
              </a:rPr>
              <a:t>8</a:t>
            </a:r>
            <a:r>
              <a:rPr lang="en-GB" sz="3000" b="1" baseline="30000" dirty="0">
                <a:latin typeface="Rockwell" pitchFamily="18" charset="0"/>
                <a:ea typeface="+mj-ea"/>
              </a:rPr>
              <a:t>th</a:t>
            </a:r>
            <a:r>
              <a:rPr lang="en-GB" sz="3000" b="1" dirty="0">
                <a:latin typeface="Rockwell" pitchFamily="18" charset="0"/>
                <a:ea typeface="+mj-ea"/>
              </a:rPr>
              <a:t> May 1945: </a:t>
            </a:r>
            <a:r>
              <a:rPr lang="en-GB" sz="3000" dirty="0">
                <a:latin typeface="Rockwell" pitchFamily="18" charset="0"/>
                <a:ea typeface="+mj-ea"/>
              </a:rPr>
              <a:t>Nazi Germany surrenders to the Allied Powers (Britain, USA, USSR, China, and others). This is known as Victory in Europe (VE) Day. </a:t>
            </a:r>
            <a:endParaRPr lang="en-GB" dirty="0">
              <a:ea typeface="+mj-ea"/>
            </a:endParaRPr>
          </a:p>
        </p:txBody>
      </p:sp>
      <p:pic>
        <p:nvPicPr>
          <p:cNvPr id="223234" name="Picture 3">
            <a:extLst>
              <a:ext uri="{FF2B5EF4-FFF2-40B4-BE49-F238E27FC236}">
                <a16:creationId xmlns:a16="http://schemas.microsoft.com/office/drawing/2014/main" id="{D5404E21-E677-5491-0675-94D4C2B2B439}"/>
              </a:ext>
            </a:extLst>
          </p:cNvPr>
          <p:cNvPicPr>
            <a:picLocks noChangeAspect="1"/>
          </p:cNvPicPr>
          <p:nvPr/>
        </p:nvPicPr>
        <p:blipFill>
          <a:blip r:embed="rId3">
            <a:extLst>
              <a:ext uri="{28A0092B-C50C-407E-A947-70E740481C1C}">
                <a14:useLocalDpi xmlns:a14="http://schemas.microsoft.com/office/drawing/2010/main" val="0"/>
              </a:ext>
            </a:extLst>
          </a:blip>
          <a:srcRect l="833" t="3407" r="2499"/>
          <a:stretch>
            <a:fillRect/>
          </a:stretch>
        </p:blipFill>
        <p:spPr bwMode="auto">
          <a:xfrm>
            <a:off x="914400" y="60325"/>
            <a:ext cx="7162800"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5" name="TextBox 4">
            <a:extLst>
              <a:ext uri="{FF2B5EF4-FFF2-40B4-BE49-F238E27FC236}">
                <a16:creationId xmlns:a16="http://schemas.microsoft.com/office/drawing/2014/main" id="{F41BBD1C-4DB0-F421-83AB-21704460BAAE}"/>
              </a:ext>
            </a:extLst>
          </p:cNvPr>
          <p:cNvSpPr txBox="1">
            <a:spLocks noChangeArrowheads="1"/>
          </p:cNvSpPr>
          <p:nvPr/>
        </p:nvSpPr>
        <p:spPr bwMode="auto">
          <a:xfrm>
            <a:off x="4343400" y="5194300"/>
            <a:ext cx="3810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 typeface="Arial" panose="020B0604020202020204" pitchFamily="34" charset="0"/>
              <a:buNone/>
            </a:pPr>
            <a:r>
              <a:rPr lang="en-GB" altLang="en-US" sz="800">
                <a:solidFill>
                  <a:srgbClr val="000000"/>
                </a:solidFill>
                <a:cs typeface="Arial" panose="020B0604020202020204" pitchFamily="34" charset="0"/>
              </a:rPr>
              <a:t>Robert Huffstutter; https://creativecommons.org/licenses/by-nc-sa/2.0/legalcode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Title 1">
            <a:extLst>
              <a:ext uri="{FF2B5EF4-FFF2-40B4-BE49-F238E27FC236}">
                <a16:creationId xmlns:a16="http://schemas.microsoft.com/office/drawing/2014/main" id="{3DCC9BA3-7340-7AE8-BD4C-3A1CA4E14F5E}"/>
              </a:ext>
            </a:extLst>
          </p:cNvPr>
          <p:cNvSpPr>
            <a:spLocks noGrp="1"/>
          </p:cNvSpPr>
          <p:nvPr>
            <p:ph type="title"/>
          </p:nvPr>
        </p:nvSpPr>
        <p:spPr>
          <a:xfrm>
            <a:off x="228600" y="5715000"/>
            <a:ext cx="8740775" cy="855663"/>
          </a:xfrm>
        </p:spPr>
        <p:txBody>
          <a:bodyPr/>
          <a:lstStyle/>
          <a:p>
            <a:pPr eaLnBrk="1" hangingPunct="1"/>
            <a:r>
              <a:rPr lang="en-GB" altLang="en-US" sz="2700" b="1">
                <a:latin typeface="Rockwell" panose="02060603020205020403" pitchFamily="18" charset="77"/>
                <a:ea typeface="ＭＳ Ｐゴシック" panose="020B0600070205080204" pitchFamily="34" charset="-128"/>
              </a:rPr>
              <a:t>16</a:t>
            </a:r>
            <a:r>
              <a:rPr lang="en-GB" altLang="en-US" sz="2700" b="1" baseline="30000">
                <a:latin typeface="Rockwell" panose="02060603020205020403" pitchFamily="18" charset="77"/>
                <a:ea typeface="ＭＳ Ｐゴシック" panose="020B0600070205080204" pitchFamily="34" charset="-128"/>
              </a:rPr>
              <a:t>th</a:t>
            </a:r>
            <a:r>
              <a:rPr lang="en-GB" altLang="en-US" sz="2700" b="1">
                <a:latin typeface="Rockwell" panose="02060603020205020403" pitchFamily="18" charset="77"/>
                <a:ea typeface="ＭＳ Ｐゴシック" panose="020B0600070205080204" pitchFamily="34" charset="-128"/>
              </a:rPr>
              <a:t> July 1945: </a:t>
            </a:r>
            <a:r>
              <a:rPr lang="en-GB" altLang="en-US" sz="2700">
                <a:latin typeface="Rockwell" panose="02060603020205020403" pitchFamily="18" charset="77"/>
                <a:ea typeface="ＭＳ Ｐゴシック" panose="020B0600070205080204" pitchFamily="34" charset="-128"/>
              </a:rPr>
              <a:t>The United States successfully tests the world</a:t>
            </a:r>
            <a:r>
              <a:rPr lang="ja-JP" altLang="en-GB" sz="2700">
                <a:latin typeface="Rockwell" panose="02060603020205020403" pitchFamily="18" charset="77"/>
                <a:ea typeface="ＭＳ Ｐゴシック" panose="020B0600070205080204" pitchFamily="34" charset="-128"/>
              </a:rPr>
              <a:t>’</a:t>
            </a:r>
            <a:r>
              <a:rPr lang="en-GB" altLang="ja-JP" sz="2700">
                <a:latin typeface="Rockwell" panose="02060603020205020403" pitchFamily="18" charset="77"/>
                <a:ea typeface="ＭＳ Ｐゴシック" panose="020B0600070205080204" pitchFamily="34" charset="-128"/>
              </a:rPr>
              <a:t>s first ever atomic bomb </a:t>
            </a:r>
            <a:r>
              <a:rPr lang="en-GB" altLang="ja-JP" sz="1400">
                <a:latin typeface="Rockwell" panose="02060603020205020403" pitchFamily="18" charset="77"/>
                <a:ea typeface="ＭＳ Ｐゴシック" panose="020B0600070205080204" pitchFamily="34" charset="-128"/>
              </a:rPr>
              <a:t>(researchers 6 miles away are knocked over by the blast wave, and those 10 miles away felt heat on their face. Then, an unbelievably bright flash of light, described as ''beautiful'', then a defeaning roar, and a mushroom cloud 8 miles high in minutes)</a:t>
            </a:r>
            <a:endParaRPr lang="en-GB" altLang="en-US" sz="1400">
              <a:latin typeface="Rockwell" panose="02060603020205020403" pitchFamily="18" charset="77"/>
              <a:ea typeface="ＭＳ Ｐゴシック" panose="020B0600070205080204" pitchFamily="34" charset="-128"/>
            </a:endParaRPr>
          </a:p>
        </p:txBody>
      </p:sp>
      <p:pic>
        <p:nvPicPr>
          <p:cNvPr id="225282" name="Picture 2">
            <a:extLst>
              <a:ext uri="{FF2B5EF4-FFF2-40B4-BE49-F238E27FC236}">
                <a16:creationId xmlns:a16="http://schemas.microsoft.com/office/drawing/2014/main" id="{D796D564-CD13-FAE3-F7C5-C46B385E02C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66813" y="188913"/>
            <a:ext cx="6527800"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3" name="TextBox 4">
            <a:extLst>
              <a:ext uri="{FF2B5EF4-FFF2-40B4-BE49-F238E27FC236}">
                <a16:creationId xmlns:a16="http://schemas.microsoft.com/office/drawing/2014/main" id="{19E2EB0B-6891-C368-3C3E-60D3BD7EEE12}"/>
              </a:ext>
            </a:extLst>
          </p:cNvPr>
          <p:cNvSpPr txBox="1">
            <a:spLocks noChangeArrowheads="1"/>
          </p:cNvSpPr>
          <p:nvPr/>
        </p:nvSpPr>
        <p:spPr bwMode="auto">
          <a:xfrm>
            <a:off x="7654925" y="5283200"/>
            <a:ext cx="13366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800">
                <a:solidFill>
                  <a:srgbClr val="000000"/>
                </a:solidFill>
                <a:cs typeface="Arial" panose="020B0604020202020204" pitchFamily="34" charset="0"/>
              </a:rPr>
              <a:t>trinityremembered.com</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Title 1">
            <a:extLst>
              <a:ext uri="{FF2B5EF4-FFF2-40B4-BE49-F238E27FC236}">
                <a16:creationId xmlns:a16="http://schemas.microsoft.com/office/drawing/2014/main" id="{186D7D9F-7262-863E-44F8-18C07A6830C7}"/>
              </a:ext>
            </a:extLst>
          </p:cNvPr>
          <p:cNvSpPr>
            <a:spLocks noGrp="1"/>
          </p:cNvSpPr>
          <p:nvPr>
            <p:ph type="title"/>
          </p:nvPr>
        </p:nvSpPr>
        <p:spPr>
          <a:xfrm>
            <a:off x="0" y="5972175"/>
            <a:ext cx="9144000" cy="1771650"/>
          </a:xfrm>
        </p:spPr>
        <p:txBody>
          <a:bodyPr/>
          <a:lstStyle/>
          <a:p>
            <a:pPr eaLnBrk="1" hangingPunct="1"/>
            <a:r>
              <a:rPr lang="en-GB" altLang="en-US" sz="2700" b="1">
                <a:latin typeface="Rockwell" panose="02060603020205020403" pitchFamily="18" charset="77"/>
                <a:ea typeface="ＭＳ Ｐゴシック" panose="020B0600070205080204" pitchFamily="34" charset="-128"/>
              </a:rPr>
              <a:t>25</a:t>
            </a:r>
            <a:r>
              <a:rPr lang="en-GB" altLang="en-US" sz="2700" b="1" baseline="30000">
                <a:latin typeface="Rockwell" panose="02060603020205020403" pitchFamily="18" charset="77"/>
                <a:ea typeface="ＭＳ Ｐゴシック" panose="020B0600070205080204" pitchFamily="34" charset="-128"/>
              </a:rPr>
              <a:t>th</a:t>
            </a:r>
            <a:r>
              <a:rPr lang="en-GB" altLang="en-US" sz="2700" b="1">
                <a:latin typeface="Rockwell" panose="02060603020205020403" pitchFamily="18" charset="77"/>
                <a:ea typeface="ＭＳ Ｐゴシック" panose="020B0600070205080204" pitchFamily="34" charset="-128"/>
              </a:rPr>
              <a:t> July 1945: </a:t>
            </a:r>
            <a:r>
              <a:rPr lang="en-GB" altLang="en-US" sz="2700">
                <a:latin typeface="Rockwell" panose="02060603020205020403" pitchFamily="18" charset="77"/>
                <a:ea typeface="ＭＳ Ｐゴシック" panose="020B0600070205080204" pitchFamily="34" charset="-128"/>
              </a:rPr>
              <a:t>President Truman gives the order to prepare to drop the atomic bomb on Japan (Britain gave its official consent on 4</a:t>
            </a:r>
            <a:r>
              <a:rPr lang="en-GB" altLang="en-US" sz="2700" baseline="30000">
                <a:latin typeface="Rockwell" panose="02060603020205020403" pitchFamily="18" charset="77"/>
                <a:ea typeface="ＭＳ Ｐゴシック" panose="020B0600070205080204" pitchFamily="34" charset="-128"/>
              </a:rPr>
              <a:t>th</a:t>
            </a:r>
            <a:r>
              <a:rPr lang="en-GB" altLang="en-US" sz="2700">
                <a:latin typeface="Rockwell" panose="02060603020205020403" pitchFamily="18" charset="77"/>
                <a:ea typeface="ＭＳ Ｐゴシック" panose="020B0600070205080204" pitchFamily="34" charset="-128"/>
              </a:rPr>
              <a:t> July; </a:t>
            </a:r>
            <a:r>
              <a:rPr lang="en-GB" altLang="en-US" sz="1500">
                <a:latin typeface="Rockwell" panose="02060603020205020403" pitchFamily="18" charset="77"/>
                <a:ea typeface="ＭＳ Ｐゴシック" panose="020B0600070205080204" pitchFamily="34" charset="-128"/>
              </a:rPr>
              <a:t>Truman took over after Roosevelt died in April. The Manhattan Project was so secret that Truman hadn</a:t>
            </a:r>
            <a:r>
              <a:rPr lang="ja-JP" altLang="en-GB" sz="1500">
                <a:latin typeface="Rockwell" panose="02060603020205020403" pitchFamily="18" charset="77"/>
                <a:ea typeface="ＭＳ Ｐゴシック" panose="020B0600070205080204" pitchFamily="34" charset="-128"/>
              </a:rPr>
              <a:t>’</a:t>
            </a:r>
            <a:r>
              <a:rPr lang="en-GB" altLang="ja-JP" sz="1500">
                <a:latin typeface="Rockwell" panose="02060603020205020403" pitchFamily="18" charset="77"/>
                <a:ea typeface="ＭＳ Ｐゴシック" panose="020B0600070205080204" pitchFamily="34" charset="-128"/>
              </a:rPr>
              <a:t>t been told about it as Vice-President!</a:t>
            </a:r>
            <a:r>
              <a:rPr lang="en-GB" altLang="ja-JP" sz="2700">
                <a:latin typeface="Rockwell" panose="02060603020205020403" pitchFamily="18" charset="77"/>
                <a:ea typeface="ＭＳ Ｐゴシック" panose="020B0600070205080204" pitchFamily="34" charset="-128"/>
              </a:rPr>
              <a:t>)</a:t>
            </a:r>
            <a:br>
              <a:rPr lang="en-GB" altLang="ja-JP" sz="2700">
                <a:latin typeface="Rockwell" panose="02060603020205020403" pitchFamily="18" charset="77"/>
                <a:ea typeface="ＭＳ Ｐゴシック" panose="020B0600070205080204" pitchFamily="34" charset="-128"/>
              </a:rPr>
            </a:br>
            <a:br>
              <a:rPr lang="en-GB" altLang="ja-JP" sz="4000">
                <a:ea typeface="ＭＳ Ｐゴシック" panose="020B0600070205080204" pitchFamily="34" charset="-128"/>
              </a:rPr>
            </a:br>
            <a:br>
              <a:rPr lang="en-GB" altLang="ja-JP" sz="4000">
                <a:ea typeface="ＭＳ Ｐゴシック" panose="020B0600070205080204" pitchFamily="34" charset="-128"/>
              </a:rPr>
            </a:br>
            <a:endParaRPr lang="en-GB" altLang="en-US" sz="4000">
              <a:ea typeface="ＭＳ Ｐゴシック" panose="020B0600070205080204" pitchFamily="34" charset="-128"/>
            </a:endParaRPr>
          </a:p>
        </p:txBody>
      </p:sp>
      <p:pic>
        <p:nvPicPr>
          <p:cNvPr id="227330" name="Picture 4">
            <a:extLst>
              <a:ext uri="{FF2B5EF4-FFF2-40B4-BE49-F238E27FC236}">
                <a16:creationId xmlns:a16="http://schemas.microsoft.com/office/drawing/2014/main" id="{2655D12A-301A-1640-684B-6BEE617F51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1288" y="188913"/>
            <a:ext cx="3622675"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1" name="TextBox 6">
            <a:extLst>
              <a:ext uri="{FF2B5EF4-FFF2-40B4-BE49-F238E27FC236}">
                <a16:creationId xmlns:a16="http://schemas.microsoft.com/office/drawing/2014/main" id="{53762EAF-D99C-04DF-4C65-26D13F8B09F2}"/>
              </a:ext>
            </a:extLst>
          </p:cNvPr>
          <p:cNvSpPr txBox="1">
            <a:spLocks noChangeArrowheads="1"/>
          </p:cNvSpPr>
          <p:nvPr/>
        </p:nvSpPr>
        <p:spPr bwMode="auto">
          <a:xfrm>
            <a:off x="827088" y="4724400"/>
            <a:ext cx="3313112"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700">
                <a:solidFill>
                  <a:srgbClr val="000000"/>
                </a:solidFill>
                <a:cs typeface="Arial" panose="020B0604020202020204" pitchFamily="34" charset="0"/>
              </a:rPr>
              <a:t>Lord Mariser, https://creativecommons.org/licenses/by-sa/2.0/legalcode</a:t>
            </a:r>
          </a:p>
        </p:txBody>
      </p:sp>
      <p:pic>
        <p:nvPicPr>
          <p:cNvPr id="227332" name="Picture 4">
            <a:extLst>
              <a:ext uri="{FF2B5EF4-FFF2-40B4-BE49-F238E27FC236}">
                <a16:creationId xmlns:a16="http://schemas.microsoft.com/office/drawing/2014/main" id="{709A4DD8-E25F-42F5-D2DC-0E81596521F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27588" y="115888"/>
            <a:ext cx="3959225" cy="499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3" name="Title 1">
            <a:extLst>
              <a:ext uri="{FF2B5EF4-FFF2-40B4-BE49-F238E27FC236}">
                <a16:creationId xmlns:a16="http://schemas.microsoft.com/office/drawing/2014/main" id="{38749CB7-8F05-9623-41C4-B15B193B43AC}"/>
              </a:ext>
            </a:extLst>
          </p:cNvPr>
          <p:cNvSpPr txBox="1">
            <a:spLocks/>
          </p:cNvSpPr>
          <p:nvPr/>
        </p:nvSpPr>
        <p:spPr bwMode="auto">
          <a:xfrm>
            <a:off x="5759450" y="5111750"/>
            <a:ext cx="338455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pPr>
            <a:r>
              <a:rPr lang="en-GB" altLang="en-US" sz="700">
                <a:solidFill>
                  <a:srgbClr val="000000"/>
                </a:solidFill>
                <a:cs typeface="Arial" panose="020B0604020202020204" pitchFamily="34" charset="0"/>
              </a:rPr>
              <a:t>Harry Kidd ; https://creativecommons.org/licenses/by-nc-sa/2.0/legalcode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1374</TotalTime>
  <Words>2933</Words>
  <Application>Microsoft Macintosh PowerPoint</Application>
  <PresentationFormat>On-screen Show (4:3)</PresentationFormat>
  <Paragraphs>132</Paragraphs>
  <Slides>40</Slides>
  <Notes>24</Notes>
  <HiddenSlides>0</HiddenSlides>
  <MMClips>1</MMClips>
  <ScaleCrop>false</ScaleCrop>
  <HeadingPairs>
    <vt:vector size="6" baseType="variant">
      <vt:variant>
        <vt:lpstr>Fonts Used</vt:lpstr>
      </vt:variant>
      <vt:variant>
        <vt:i4>9</vt:i4>
      </vt:variant>
      <vt:variant>
        <vt:lpstr>Theme</vt:lpstr>
      </vt:variant>
      <vt:variant>
        <vt:i4>11</vt:i4>
      </vt:variant>
      <vt:variant>
        <vt:lpstr>Slide Titles</vt:lpstr>
      </vt:variant>
      <vt:variant>
        <vt:i4>40</vt:i4>
      </vt:variant>
    </vt:vector>
  </HeadingPairs>
  <TitlesOfParts>
    <vt:vector size="60" baseType="lpstr">
      <vt:lpstr>Arial</vt:lpstr>
      <vt:lpstr>ＭＳ Ｐゴシック</vt:lpstr>
      <vt:lpstr>Calibri</vt:lpstr>
      <vt:lpstr>Calibri Light</vt:lpstr>
      <vt:lpstr>Rockwell</vt:lpstr>
      <vt:lpstr>Noto Sans CJK SC Regular</vt:lpstr>
      <vt:lpstr>Wingdings</vt:lpstr>
      <vt:lpstr>Rockwell Extra Bold</vt:lpstr>
      <vt:lpstr>Frutiger 95 UltraBlack</vt:lpstr>
      <vt:lpstr>Office Theme</vt:lpstr>
      <vt:lpstr>1_Office Theme</vt:lpstr>
      <vt:lpstr>9_Office Theme</vt:lpstr>
      <vt:lpstr>8_Office Theme</vt:lpstr>
      <vt:lpstr>2_Office Theme</vt:lpstr>
      <vt:lpstr>7_Office Theme</vt:lpstr>
      <vt:lpstr>4_Office Theme</vt:lpstr>
      <vt:lpstr>10_Office Theme</vt:lpstr>
      <vt:lpstr>11_Office Theme</vt:lpstr>
      <vt:lpstr>12_Office Theme</vt:lpstr>
      <vt:lpstr>13_Office Theme</vt:lpstr>
      <vt:lpstr>PowerPoint Presentation</vt:lpstr>
      <vt:lpstr>PowerPoint Presentation</vt:lpstr>
      <vt:lpstr>PowerPoint Presentation</vt:lpstr>
      <vt:lpstr>PowerPoint Presentation</vt:lpstr>
      <vt:lpstr>PowerPoint Presentation</vt:lpstr>
      <vt:lpstr>7th December 1941: Japan attacks Pearl Harbor (Hawaii). It’s a surprise attack that destroys or badly damages lots of US military ships and planes, and kills nearly 3000 Americans. The USA declares war against Japan the next day, thus entering the Second World War. </vt:lpstr>
      <vt:lpstr>8th May 1945: Nazi Germany surrenders to the Allied Powers (Britain, USA, USSR, China, and others). This is known as Victory in Europe (VE) Day. </vt:lpstr>
      <vt:lpstr>16th July 1945: The United States successfully tests the world’s first ever atomic bomb (researchers 6 miles away are knocked over by the blast wave, and those 10 miles away felt heat on their face. Then, an unbelievably bright flash of light, described as ''beautiful'', then a defeaning roar, and a mushroom cloud 8 miles high in minutes)</vt:lpstr>
      <vt:lpstr>25th July 1945: President Truman gives the order to prepare to drop the atomic bomb on Japan (Britain gave its official consent on 4th July; Truman took over after Roosevelt died in April. The Manhattan Project was so secret that Truman hadn’t been told about it as Vice-President!)   </vt:lpstr>
      <vt:lpstr>26th July 1945: Truman, Churchill and Chiang Kai-shek issue the ‘Potsdam Declaration’ to Japan, which finished with the words:</vt:lpstr>
      <vt:lpstr>PowerPoint Presentation</vt:lpstr>
      <vt:lpstr>PowerPoint Presentation</vt:lpstr>
      <vt:lpstr>PowerPoint Presentation</vt:lpstr>
      <vt:lpstr>PowerPoint Presentation</vt:lpstr>
      <vt:lpstr>PowerPoint Presentation</vt:lpstr>
      <vt:lpstr>PowerPoint Presentation</vt:lpstr>
      <vt:lpstr>Hiroshima video clip (reconstruction)</vt:lpstr>
      <vt:lpstr>6th August 1945: President Truman gives a statement promising further bombs if Japan doesn’t surrender   </vt:lpstr>
      <vt:lpstr>PowerPoint Presentation</vt:lpstr>
      <vt:lpstr>PowerPoint Presentation</vt:lpstr>
      <vt:lpstr>9th August 1945: At midnight, the USSR invades Manchuria, in Northern China, which since 1932 had been part of the Japanese Empire. They go on to capture Northern Korea and other Japanese-occupied territories. </vt:lpstr>
      <vt:lpstr>2nd September 1945: Japan formally surrenders. This is the end of the Second World War.   </vt:lpstr>
      <vt:lpstr>YOUR TASK</vt:lpstr>
      <vt:lpstr>CARTOON STRIP: The Answers!</vt:lpstr>
      <vt:lpstr>7 December 1941: Japanese air forces attack the United States naval base at Pearl Harbour, USA.  </vt:lpstr>
      <vt:lpstr>8 May 1945: The Allies accept the unconditional surrender of the armed forces of Nazi Germany. This is known as VE Day. In Europe at least, the Second World War is over.  </vt:lpstr>
      <vt:lpstr>16 July 1945: The United States test the first ever atomic bomb. It had been developed in secret, deep in the New Mexico desert.  The test was code-named ‘Trinity’.  </vt:lpstr>
      <vt:lpstr>6 August 1945: At 8:16am a nuclear bomb is dropped on Hiroshima, Japan. It is code-named ‘Little Boy’.  </vt:lpstr>
      <vt:lpstr>9 August 1945: At 11:02am a nuclear bomb is dropped on Nagasaki. The second bomb is code-named ‘Fat Man’.  </vt:lpstr>
      <vt:lpstr>2 September 1945: Japan formally surrenders. The official surrender is signed on the deck of the USS Missouri, in Tokyo Bay. This is the end of the Second World War.  </vt:lpstr>
      <vt:lpstr>Shortly after the bombing: Radiation sickness makes people very unwell. Symptoms include bleeding from the mouth, hair loss, vomiting and fever. There is no effective treatment, and you can die within days.  </vt:lpstr>
      <vt:lpstr>Years after the bombing: Survivors develop illnesses many years later. Children especially develop leukaemia, a cancer of the blood or bone marrow. For decades, even more survivors develop cancers of the breast, lung and salivary gland.   </vt:lpstr>
      <vt:lpstr>7 December 1941: Japanese air forces attack the United States naval base at Pearl Harbour, USA.  </vt:lpstr>
      <vt:lpstr>8 May 1945: The Allies accept the surrender of Germany. This is known as VE Day. WWII is over in Europe.   </vt:lpstr>
      <vt:lpstr>16 July 1945: The United States test the first ever atomic bomb. It had been developed in secret.   </vt:lpstr>
      <vt:lpstr>6 August 1945: At 08:16 am a nuclear bomb is dropped on Hiroshima, Japan. It is code-named ‘Little Boy’.  </vt:lpstr>
      <vt:lpstr>9 August 1945: At 11:02am a nuclear bomb is dropped on Nagasaki. The second bomb is code named ‘Fat Man’.  </vt:lpstr>
      <vt:lpstr>2 September 1945: Japan formally surrenders. This is the end of the WWII.   </vt:lpstr>
      <vt:lpstr>Shortly after the bombing: Radiation sickness makes people very unwell. People are sick, their hair falls out, they have very high fevers, etc. It can kill within days.     </vt:lpstr>
      <vt:lpstr>Years after the bombing: Survivors continue to get ill many years later, developing a variety of different cancers.    </vt:lpstr>
    </vt:vector>
  </TitlesOfParts>
  <Company>CND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Zahra Husaini</dc:creator>
  <cp:lastModifiedBy>NAS OneDrive</cp:lastModifiedBy>
  <cp:revision>75</cp:revision>
  <dcterms:created xsi:type="dcterms:W3CDTF">2013-03-19T16:03:50Z</dcterms:created>
  <dcterms:modified xsi:type="dcterms:W3CDTF">2024-08-07T12:12:59Z</dcterms:modified>
</cp:coreProperties>
</file>