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6.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2" r:id="rId1"/>
    <p:sldMasterId id="2147483679" r:id="rId2"/>
    <p:sldMasterId id="2147483692" r:id="rId3"/>
    <p:sldMasterId id="2147483718" r:id="rId4"/>
    <p:sldMasterId id="2147483747" r:id="rId5"/>
    <p:sldMasterId id="2147483788" r:id="rId6"/>
    <p:sldMasterId id="2147483820" r:id="rId7"/>
  </p:sldMasterIdLst>
  <p:notesMasterIdLst>
    <p:notesMasterId r:id="rId39"/>
  </p:notesMasterIdLst>
  <p:sldIdLst>
    <p:sldId id="359" r:id="rId8"/>
    <p:sldId id="388" r:id="rId9"/>
    <p:sldId id="354" r:id="rId10"/>
    <p:sldId id="400" r:id="rId11"/>
    <p:sldId id="385" r:id="rId12"/>
    <p:sldId id="374" r:id="rId13"/>
    <p:sldId id="376" r:id="rId14"/>
    <p:sldId id="362" r:id="rId15"/>
    <p:sldId id="363" r:id="rId16"/>
    <p:sldId id="375" r:id="rId17"/>
    <p:sldId id="382" r:id="rId18"/>
    <p:sldId id="395" r:id="rId19"/>
    <p:sldId id="364" r:id="rId20"/>
    <p:sldId id="398" r:id="rId21"/>
    <p:sldId id="397" r:id="rId22"/>
    <p:sldId id="368" r:id="rId23"/>
    <p:sldId id="369" r:id="rId24"/>
    <p:sldId id="393" r:id="rId25"/>
    <p:sldId id="370" r:id="rId26"/>
    <p:sldId id="367" r:id="rId27"/>
    <p:sldId id="350" r:id="rId28"/>
    <p:sldId id="396" r:id="rId29"/>
    <p:sldId id="372" r:id="rId30"/>
    <p:sldId id="399" r:id="rId31"/>
    <p:sldId id="377" r:id="rId32"/>
    <p:sldId id="378" r:id="rId33"/>
    <p:sldId id="379" r:id="rId34"/>
    <p:sldId id="380" r:id="rId35"/>
    <p:sldId id="381" r:id="rId36"/>
    <p:sldId id="383" r:id="rId37"/>
    <p:sldId id="386" r:id="rId3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10"/>
    <p:restoredTop sz="81069" autoAdjust="0"/>
  </p:normalViewPr>
  <p:slideViewPr>
    <p:cSldViewPr snapToGrid="0">
      <p:cViewPr varScale="1">
        <p:scale>
          <a:sx n="90" d="100"/>
          <a:sy n="90" d="100"/>
        </p:scale>
        <p:origin x="2280" y="200"/>
      </p:cViewPr>
      <p:guideLst>
        <p:guide orient="horz" pos="2160"/>
        <p:guide pos="2880"/>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notesMaster" Target="notesMasters/notesMaster1.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tableStyles" Target="tableStyles.xml"/><Relationship Id="rId8" Type="http://schemas.openxmlformats.org/officeDocument/2006/relationships/slide" Target="slides/slide1.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4574EFB-A7D5-49C6-939A-86BF855BF3DE}" type="datetimeFigureOut">
              <a:rPr lang="en-GB" smtClean="0"/>
              <a:t>07/08/2024</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2CE2958-DA91-42A1-86F8-AA3ECCC45696}" type="slidenum">
              <a:rPr lang="en-GB" smtClean="0"/>
              <a:t>‹#›</a:t>
            </a:fld>
            <a:endParaRPr lang="en-GB"/>
          </a:p>
        </p:txBody>
      </p:sp>
    </p:spTree>
    <p:extLst>
      <p:ext uri="{BB962C8B-B14F-4D97-AF65-F5344CB8AC3E}">
        <p14:creationId xmlns:p14="http://schemas.microsoft.com/office/powerpoint/2010/main" val="3951249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595BE14-0BB2-4CB1-8DC2-EB7EA0D65B4B}" type="slidenum">
              <a:rPr lang="en-GB" altLang="en-US"/>
              <a:pPr/>
              <a:t>1</a:t>
            </a:fld>
            <a:endParaRPr lang="en-GB" altLang="en-US"/>
          </a:p>
        </p:txBody>
      </p:sp>
      <p:sp>
        <p:nvSpPr>
          <p:cNvPr id="4099" name="Rectangle 2"/>
          <p:cNvSpPr>
            <a:spLocks noGrp="1" noRot="1" noChangeAspect="1" noChangeArrowheads="1" noTextEdit="1"/>
          </p:cNvSpPr>
          <p:nvPr>
            <p:ph type="sldImg"/>
          </p:nvPr>
        </p:nvSpPr>
        <p:spPr>
          <a:ln/>
        </p:spPr>
      </p:sp>
      <p:sp>
        <p:nvSpPr>
          <p:cNvPr id="41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Arial" panose="020B0604020202020204" pitchFamily="34" charset="0"/>
              </a:rPr>
              <a:t>[</a:t>
            </a:r>
            <a:r>
              <a:rPr lang="en-US" altLang="en-US" b="1" dirty="0">
                <a:latin typeface="Arial" panose="020B0604020202020204" pitchFamily="34" charset="0"/>
              </a:rPr>
              <a:t>CITIZENSHIP TEACHERS: </a:t>
            </a:r>
            <a:r>
              <a:rPr lang="en-US" altLang="en-US" dirty="0">
                <a:latin typeface="Arial" panose="020B0604020202020204" pitchFamily="34" charset="0"/>
              </a:rPr>
              <a:t>Please note: We have created a collection of additional Citizenship classroom (and homework) activities and resources to extend and enrich the Citizenship content of the Truman On Trial lessons (including this one). To browse and download the materials, go to </a:t>
            </a:r>
            <a:r>
              <a:rPr lang="en-US" altLang="en-US" b="1" dirty="0">
                <a:latin typeface="Arial" panose="020B0604020202020204" pitchFamily="34" charset="0"/>
              </a:rPr>
              <a:t>https://cnduk.org/education/truman-cit  </a:t>
            </a:r>
            <a:r>
              <a:rPr lang="en-GB" altLang="en-US" dirty="0">
                <a:latin typeface="Arial" panose="020B0604020202020204" pitchFamily="34" charset="0"/>
              </a:rPr>
              <a:t>Where applicable, we have added advice and guidance on the additional activities and resources, in some of the </a:t>
            </a:r>
            <a:r>
              <a:rPr lang="en-GB" altLang="en-US">
                <a:latin typeface="Arial" panose="020B0604020202020204" pitchFamily="34" charset="0"/>
              </a:rPr>
              <a:t>slides notes</a:t>
            </a:r>
            <a:r>
              <a:rPr lang="en-GB" altLang="en-US" baseline="0">
                <a:latin typeface="Arial" panose="020B0604020202020204" pitchFamily="34" charset="0"/>
              </a:rPr>
              <a:t> </a:t>
            </a:r>
            <a:r>
              <a:rPr lang="en-GB" altLang="en-US">
                <a:latin typeface="Arial" panose="020B0604020202020204" pitchFamily="34" charset="0"/>
              </a:rPr>
              <a:t>in this PowerPoint.]</a:t>
            </a:r>
            <a:endParaRPr lang="en-US" altLang="en-US" dirty="0">
              <a:latin typeface="Arial" panose="020B0604020202020204" pitchFamily="34" charset="0"/>
            </a:endParaRPr>
          </a:p>
          <a:p>
            <a:pPr eaLnBrk="1" hangingPunct="1"/>
            <a:endParaRPr lang="en-US" altLang="en-US" dirty="0">
              <a:latin typeface="Arial" panose="020B0604020202020204" pitchFamily="34" charset="0"/>
            </a:endParaRPr>
          </a:p>
        </p:txBody>
      </p:sp>
    </p:spTree>
    <p:extLst>
      <p:ext uri="{BB962C8B-B14F-4D97-AF65-F5344CB8AC3E}">
        <p14:creationId xmlns:p14="http://schemas.microsoft.com/office/powerpoint/2010/main" val="3954737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Slide Image Placeholder 1"/>
          <p:cNvSpPr>
            <a:spLocks noGrp="1" noRot="1" noChangeAspect="1" noTextEdit="1"/>
          </p:cNvSpPr>
          <p:nvPr>
            <p:ph type="sldImg"/>
          </p:nvPr>
        </p:nvSpPr>
        <p:spPr>
          <a:xfrm>
            <a:off x="1371600" y="1143000"/>
            <a:ext cx="4114800" cy="3086100"/>
          </a:xfrm>
          <a:ln/>
        </p:spPr>
      </p:sp>
      <p:sp>
        <p:nvSpPr>
          <p:cNvPr id="1802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dirty="0">
                <a:solidFill>
                  <a:srgbClr val="000000"/>
                </a:solidFill>
                <a:latin typeface="Arial" panose="020B0604020202020204" pitchFamily="34" charset="0"/>
              </a:rPr>
              <a:t>Not many people know about Britain having a say (at least on paper) on the atomic bomb being used. Prime Minister Winston Churchill said he gave our permission without hesitating, though he later had some doubts about whether it was the right thing to do. </a:t>
            </a:r>
          </a:p>
          <a:p>
            <a:endParaRPr lang="en-GB" altLang="en-US" dirty="0">
              <a:solidFill>
                <a:srgbClr val="000000"/>
              </a:solidFill>
              <a:latin typeface="Arial" panose="020B0604020202020204" pitchFamily="34" charset="0"/>
            </a:endParaRPr>
          </a:p>
          <a:p>
            <a:r>
              <a:rPr lang="en-GB" altLang="en-US" dirty="0">
                <a:solidFill>
                  <a:srgbClr val="000000"/>
                </a:solidFill>
                <a:latin typeface="Arial" panose="020B0604020202020204" pitchFamily="34" charset="0"/>
              </a:rPr>
              <a:t>[For more information see: http://www.dannen.com/decision/handy.html and https://www.atomicheritage.org/history/british-nuclear-program and https://history.state.gov/historicaldocuments/frus1945v02/d4 and https://richardlangworth.com/churchill-on-bombing-japan </a:t>
            </a:r>
          </a:p>
          <a:p>
            <a:r>
              <a:rPr lang="en-GB" altLang="en-US" dirty="0">
                <a:solidFill>
                  <a:srgbClr val="000000"/>
                </a:solidFill>
                <a:latin typeface="Arial" panose="020B0604020202020204" pitchFamily="34" charset="0"/>
              </a:rPr>
              <a:t>	</a:t>
            </a:r>
          </a:p>
          <a:p>
            <a:r>
              <a:rPr lang="en-US" altLang="en-US" b="1" dirty="0">
                <a:latin typeface="Arial" panose="020B0604020202020204" pitchFamily="34" charset="0"/>
              </a:rPr>
              <a:t>Citizenship teachers: </a:t>
            </a:r>
            <a:r>
              <a:rPr lang="en-US" altLang="en-US" dirty="0">
                <a:latin typeface="Arial" panose="020B0604020202020204" pitchFamily="34" charset="0"/>
              </a:rPr>
              <a:t>For ideas and resources on lesson activities exploring the varying stances of Theresa May, Jeremy </a:t>
            </a:r>
            <a:r>
              <a:rPr lang="en-US" altLang="en-US" dirty="0" err="1">
                <a:latin typeface="Arial" panose="020B0604020202020204" pitchFamily="34" charset="0"/>
              </a:rPr>
              <a:t>Corbyn</a:t>
            </a:r>
            <a:r>
              <a:rPr lang="en-US" altLang="en-US" dirty="0">
                <a:latin typeface="Arial" panose="020B0604020202020204" pitchFamily="34" charset="0"/>
              </a:rPr>
              <a:t>, Donald Trump, and Kim Jong-Un on using their country’s contemporary nuclear weapons (and the limits on their power to do so), follow the link at </a:t>
            </a:r>
            <a:r>
              <a:rPr lang="en-US" altLang="en-US" b="1" dirty="0">
                <a:latin typeface="Arial" panose="020B0604020202020204" pitchFamily="34" charset="0"/>
              </a:rPr>
              <a:t>https://cnduk.org/education/truman-cit</a:t>
            </a:r>
            <a:r>
              <a:rPr lang="en-US" altLang="en-US" dirty="0">
                <a:latin typeface="Arial" panose="020B0604020202020204" pitchFamily="34" charset="0"/>
              </a:rPr>
              <a:t>]</a:t>
            </a:r>
            <a:endParaRPr lang="en-GB" altLang="en-US" dirty="0">
              <a:solidFill>
                <a:srgbClr val="000000"/>
              </a:solidFill>
              <a:latin typeface="Arial" panose="020B0604020202020204" pitchFamily="34" charset="0"/>
            </a:endParaRPr>
          </a:p>
          <a:p>
            <a:endParaRPr lang="en-GB" altLang="en-US" dirty="0">
              <a:latin typeface="Arial" panose="020B0604020202020204" pitchFamily="34" charset="0"/>
            </a:endParaRPr>
          </a:p>
        </p:txBody>
      </p:sp>
      <p:sp>
        <p:nvSpPr>
          <p:cNvPr id="1802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57A558F-B700-40D7-8F7C-3B3041FB2289}" type="slidenum">
              <a:rPr lang="en-GB" altLang="en-US" smtClean="0">
                <a:solidFill>
                  <a:srgbClr val="000000"/>
                </a:solidFill>
                <a:latin typeface="Calibri" panose="020F0502020204030204" pitchFamily="34" charset="0"/>
                <a:cs typeface="Arial" panose="020B0604020202020204" pitchFamily="34" charset="0"/>
              </a:rPr>
              <a:pPr/>
              <a:t>12</a:t>
            </a:fld>
            <a:endParaRPr lang="en-GB" altLang="en-US">
              <a:solidFill>
                <a:srgbClr val="000000"/>
              </a:solidFill>
              <a:latin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8046766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a:xfrm>
            <a:off x="1371600" y="1143000"/>
            <a:ext cx="4114800" cy="3086100"/>
          </a:xfrm>
          <a:ln/>
        </p:spPr>
      </p:sp>
      <p:sp>
        <p:nvSpPr>
          <p:cNvPr id="133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dirty="0">
                <a:latin typeface="Arial" panose="020B0604020202020204" pitchFamily="34" charset="0"/>
              </a:rPr>
              <a:t>This declaration</a:t>
            </a:r>
            <a:r>
              <a:rPr lang="en-GB" altLang="en-US" baseline="0" dirty="0">
                <a:latin typeface="Arial" panose="020B0604020202020204" pitchFamily="34" charset="0"/>
              </a:rPr>
              <a:t> is usually seen as the USA’s warning to Japan, although it doesn’t specify about nuclear weapons (and it wouldn’t have made sense to most people if it had, as the atomic bomb had been kept very secret). </a:t>
            </a:r>
            <a:r>
              <a:rPr lang="en-GB" altLang="en-US" dirty="0">
                <a:latin typeface="Arial" panose="020B0604020202020204" pitchFamily="34" charset="0"/>
              </a:rPr>
              <a:t>Japan did not accept the demand</a:t>
            </a:r>
            <a:r>
              <a:rPr lang="en-GB" altLang="en-US" baseline="0" dirty="0">
                <a:latin typeface="Arial" panose="020B0604020202020204" pitchFamily="34" charset="0"/>
              </a:rPr>
              <a:t> to surrender, but some scholars argue that it didn’t exactly reject it either [see </a:t>
            </a:r>
            <a:r>
              <a:rPr lang="en-GB" altLang="en-US" dirty="0">
                <a:latin typeface="Arial" panose="020B0604020202020204" pitchFamily="34" charset="0"/>
              </a:rPr>
              <a:t>https://en.wikipedia.org/wiki/Mokusatsu]  (The photo shows Soviet leader Joseph</a:t>
            </a:r>
            <a:r>
              <a:rPr lang="en-GB" altLang="en-US" baseline="0" dirty="0">
                <a:latin typeface="Arial" panose="020B0604020202020204" pitchFamily="34" charset="0"/>
              </a:rPr>
              <a:t> </a:t>
            </a:r>
            <a:r>
              <a:rPr lang="en-GB" altLang="en-US" dirty="0">
                <a:latin typeface="Arial" panose="020B0604020202020204" pitchFamily="34" charset="0"/>
              </a:rPr>
              <a:t>Stalin, alongside Harry Truman and Winston Churchill.</a:t>
            </a:r>
            <a:r>
              <a:rPr lang="en-GB" altLang="en-US" baseline="0" dirty="0">
                <a:latin typeface="Arial" panose="020B0604020202020204" pitchFamily="34" charset="0"/>
              </a:rPr>
              <a:t> Stalin didn’t sign the Declaration, as the Soviet Union wasn’t actually at war with Japan until 8</a:t>
            </a:r>
            <a:r>
              <a:rPr lang="en-GB" altLang="en-US" baseline="30000" dirty="0">
                <a:latin typeface="Arial" panose="020B0604020202020204" pitchFamily="34" charset="0"/>
              </a:rPr>
              <a:t>th</a:t>
            </a:r>
            <a:r>
              <a:rPr lang="en-GB" altLang="en-US" baseline="0" dirty="0">
                <a:latin typeface="Arial" panose="020B0604020202020204" pitchFamily="34" charset="0"/>
              </a:rPr>
              <a:t> August: China’s leader Chiang Kai-Shek did sign it.)</a:t>
            </a:r>
            <a:br>
              <a:rPr lang="en-GB" altLang="en-US" baseline="0" dirty="0">
                <a:latin typeface="Arial" panose="020B0604020202020204" pitchFamily="34" charset="0"/>
              </a:rPr>
            </a:br>
            <a:br>
              <a:rPr lang="en-GB" altLang="en-US" dirty="0">
                <a:latin typeface="Arial" panose="020B0604020202020204" pitchFamily="34" charset="0"/>
              </a:rPr>
            </a:br>
            <a:r>
              <a:rPr lang="en-GB" altLang="en-US" dirty="0">
                <a:latin typeface="Arial" panose="020B0604020202020204" pitchFamily="34" charset="0"/>
              </a:rPr>
              <a:t>[For more information on the Potsdam Conference, and the ‘</a:t>
            </a:r>
            <a:r>
              <a:rPr lang="en-GB" altLang="en-US" baseline="0" dirty="0">
                <a:latin typeface="Arial" panose="020B0604020202020204" pitchFamily="34" charset="0"/>
              </a:rPr>
              <a:t>D</a:t>
            </a:r>
            <a:r>
              <a:rPr lang="en-GB" altLang="en-US" dirty="0">
                <a:latin typeface="Arial" panose="020B0604020202020204" pitchFamily="34" charset="0"/>
              </a:rPr>
              <a:t>eclaration’, see https://history.state.gov/milestones/1937-1945/potsdam-conf and https://www.trumanlibrary.org/whistlestop/study_collections/naval/berlin/index.php?documentid=hst-naval_naid1701729-04&amp;pagenumber=1 respectively</a:t>
            </a:r>
            <a:r>
              <a:rPr lang="en-GB" altLang="en-US" baseline="0" dirty="0">
                <a:latin typeface="Arial" panose="020B0604020202020204" pitchFamily="34" charset="0"/>
              </a:rPr>
              <a:t> (NB: the latter is a draft of the final text)      </a:t>
            </a:r>
            <a:r>
              <a:rPr lang="en-US" altLang="en-US" b="1" dirty="0">
                <a:latin typeface="Arial" panose="020B0604020202020204" pitchFamily="34" charset="0"/>
              </a:rPr>
              <a:t>Citizenship teachers: </a:t>
            </a:r>
            <a:r>
              <a:rPr lang="en-US" altLang="en-US" dirty="0">
                <a:latin typeface="Arial" panose="020B0604020202020204" pitchFamily="34" charset="0"/>
              </a:rPr>
              <a:t>For ideas and resources on lesson activities exploring nuclear</a:t>
            </a:r>
            <a:r>
              <a:rPr lang="en-US" altLang="en-US" baseline="0" dirty="0">
                <a:latin typeface="Arial" panose="020B0604020202020204" pitchFamily="34" charset="0"/>
              </a:rPr>
              <a:t> tensions between the USA and Russia in 2018-19</a:t>
            </a:r>
            <a:r>
              <a:rPr lang="en-US" altLang="en-US" dirty="0">
                <a:latin typeface="Arial" panose="020B0604020202020204" pitchFamily="34" charset="0"/>
              </a:rPr>
              <a:t>, and the</a:t>
            </a:r>
            <a:r>
              <a:rPr lang="en-US" altLang="en-US" baseline="0" dirty="0">
                <a:latin typeface="Arial" panose="020B0604020202020204" pitchFamily="34" charset="0"/>
              </a:rPr>
              <a:t> UK’s role in this context, </a:t>
            </a:r>
            <a:r>
              <a:rPr lang="en-US" altLang="en-US" dirty="0">
                <a:latin typeface="Arial" panose="020B0604020202020204" pitchFamily="34" charset="0"/>
              </a:rPr>
              <a:t>follow the link at </a:t>
            </a:r>
            <a:r>
              <a:rPr lang="en-US" altLang="en-US" b="1" dirty="0">
                <a:latin typeface="Arial" panose="020B0604020202020204" pitchFamily="34" charset="0"/>
              </a:rPr>
              <a:t>https://cnduk.org/education/truman-cit</a:t>
            </a:r>
            <a:r>
              <a:rPr lang="en-US" altLang="en-US" dirty="0">
                <a:latin typeface="Arial" panose="020B0604020202020204" pitchFamily="34" charset="0"/>
              </a:rPr>
              <a:t>]</a:t>
            </a:r>
            <a:endParaRPr lang="en-GB" altLang="en-US" dirty="0">
              <a:solidFill>
                <a:srgbClr val="000000"/>
              </a:solidFill>
              <a:latin typeface="Arial" panose="020B0604020202020204" pitchFamily="34" charset="0"/>
            </a:endParaRPr>
          </a:p>
          <a:p>
            <a:endParaRPr lang="en-GB" altLang="en-US" dirty="0">
              <a:latin typeface="Arial" panose="020B0604020202020204" pitchFamily="34" charset="0"/>
            </a:endParaRPr>
          </a:p>
        </p:txBody>
      </p:sp>
      <p:sp>
        <p:nvSpPr>
          <p:cNvPr id="133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2F206C6-85FC-4B1A-9AA2-77CD0F0174B1}" type="slidenum">
              <a:rPr lang="en-GB" altLang="en-US"/>
              <a:pPr/>
              <a:t>13</a:t>
            </a:fld>
            <a:endParaRPr lang="en-GB" altLang="en-US"/>
          </a:p>
        </p:txBody>
      </p:sp>
    </p:spTree>
    <p:extLst>
      <p:ext uri="{BB962C8B-B14F-4D97-AF65-F5344CB8AC3E}">
        <p14:creationId xmlns:p14="http://schemas.microsoft.com/office/powerpoint/2010/main" val="11959766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a:xfrm>
            <a:off x="1371600" y="1143000"/>
            <a:ext cx="4114800" cy="3086100"/>
          </a:xfrm>
          <a:ln/>
        </p:spPr>
      </p:sp>
      <p:sp>
        <p:nvSpPr>
          <p:cNvPr id="174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dirty="0">
                <a:latin typeface="Arial" panose="020B0604020202020204" pitchFamily="34" charset="0"/>
              </a:rPr>
              <a:t>The crew of the plane that dropped the atomic</a:t>
            </a:r>
            <a:r>
              <a:rPr lang="en-GB" altLang="en-US" baseline="0" dirty="0">
                <a:latin typeface="Arial" panose="020B0604020202020204" pitchFamily="34" charset="0"/>
              </a:rPr>
              <a:t> bomb on Hiroshima.</a:t>
            </a:r>
            <a:endParaRPr lang="en-GB" altLang="en-US" dirty="0">
              <a:latin typeface="Arial" panose="020B0604020202020204" pitchFamily="34" charset="0"/>
            </a:endParaRPr>
          </a:p>
          <a:p>
            <a:endParaRPr lang="en-GB" altLang="en-US" dirty="0">
              <a:latin typeface="Arial" panose="020B0604020202020204" pitchFamily="34" charset="0"/>
            </a:endParaRPr>
          </a:p>
        </p:txBody>
      </p:sp>
      <p:sp>
        <p:nvSpPr>
          <p:cNvPr id="174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0A61BA2-D8F4-41EA-AA6C-A8768B988D45}" type="slidenum">
              <a:rPr lang="en-GB" altLang="en-US">
                <a:solidFill>
                  <a:srgbClr val="000000"/>
                </a:solidFill>
                <a:latin typeface="Calibri" panose="020F0502020204030204" pitchFamily="34" charset="0"/>
                <a:cs typeface="Arial" panose="020B0604020202020204" pitchFamily="34" charset="0"/>
              </a:rPr>
              <a:pPr/>
              <a:t>14</a:t>
            </a:fld>
            <a:endParaRPr lang="en-GB" altLang="en-US">
              <a:solidFill>
                <a:srgbClr val="000000"/>
              </a:solidFill>
              <a:latin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6203375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Rot="1" noChangeAspect="1" noTextEdit="1"/>
          </p:cNvSpPr>
          <p:nvPr>
            <p:ph type="sldImg"/>
          </p:nvPr>
        </p:nvSpPr>
        <p:spPr>
          <a:xfrm>
            <a:off x="1371600" y="1143000"/>
            <a:ext cx="4114800" cy="3086100"/>
          </a:xfrm>
          <a:ln/>
        </p:spPr>
      </p:sp>
      <p:sp>
        <p:nvSpPr>
          <p:cNvPr id="19459" name="Rectangle 3"/>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Does anyone know what the</a:t>
            </a:r>
            <a:r>
              <a:rPr lang="en-US" altLang="en-US" baseline="0" dirty="0">
                <a:latin typeface="Arial" panose="020B0604020202020204" pitchFamily="34" charset="0"/>
              </a:rPr>
              <a:t> bomb dropped on Hiroshima </a:t>
            </a:r>
            <a:r>
              <a:rPr lang="en-US" altLang="en-US" dirty="0">
                <a:latin typeface="Arial" panose="020B0604020202020204" pitchFamily="34" charset="0"/>
              </a:rPr>
              <a:t>was called? [Little Boy]</a:t>
            </a:r>
          </a:p>
          <a:p>
            <a:endParaRPr lang="en-US" altLang="en-US" dirty="0">
              <a:latin typeface="Arial" panose="020B0604020202020204" pitchFamily="34" charset="0"/>
            </a:endParaRPr>
          </a:p>
          <a:p>
            <a:r>
              <a:rPr lang="en-US" altLang="en-US" dirty="0">
                <a:latin typeface="Arial" panose="020B0604020202020204" pitchFamily="34" charset="0"/>
              </a:rPr>
              <a:t>As Hiroshima is very flat, there were no natural obstacles (like hills) to contain the explosion.</a:t>
            </a:r>
            <a:r>
              <a:rPr lang="en-US" altLang="en-US" baseline="0" dirty="0">
                <a:latin typeface="Arial" panose="020B0604020202020204" pitchFamily="34" charset="0"/>
              </a:rPr>
              <a:t> I</a:t>
            </a:r>
            <a:r>
              <a:rPr lang="en-US" altLang="en-US" dirty="0">
                <a:latin typeface="Arial" panose="020B0604020202020204" pitchFamily="34" charset="0"/>
              </a:rPr>
              <a:t>t destroyed a huge proportion of the city. </a:t>
            </a:r>
          </a:p>
          <a:p>
            <a:endParaRPr lang="en-US" altLang="en-US" dirty="0">
              <a:latin typeface="Arial" panose="020B0604020202020204" pitchFamily="34" charset="0"/>
            </a:endParaRPr>
          </a:p>
        </p:txBody>
      </p:sp>
    </p:spTree>
    <p:extLst>
      <p:ext uri="{BB962C8B-B14F-4D97-AF65-F5344CB8AC3E}">
        <p14:creationId xmlns:p14="http://schemas.microsoft.com/office/powerpoint/2010/main" val="36509334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Rot="1" noChangeAspect="1" noTextEdit="1"/>
          </p:cNvSpPr>
          <p:nvPr>
            <p:ph type="sldImg"/>
          </p:nvPr>
        </p:nvSpPr>
        <p:spPr>
          <a:xfrm>
            <a:off x="1371600" y="1143000"/>
            <a:ext cx="4114800" cy="3086100"/>
          </a:xfrm>
          <a:ln/>
        </p:spPr>
      </p:sp>
      <p:sp>
        <p:nvSpPr>
          <p:cNvPr id="21507" name="Rectangle 3"/>
          <p:cNvSpPr>
            <a:spLocks noGrp="1"/>
          </p:cNvSpPr>
          <p:nvPr>
            <p:ph type="body" idx="1"/>
          </p:nvPr>
        </p:nvSpPr>
        <p:spPr>
          <a:xfrm>
            <a:off x="1128713" y="4416425"/>
            <a:ext cx="4841875"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dirty="0">
                <a:latin typeface="Arial" panose="020B0604020202020204" pitchFamily="34" charset="0"/>
                <a:cs typeface="Arial" panose="020B0604020202020204" pitchFamily="34" charset="0"/>
              </a:rPr>
              <a:t>The photo on the right was taken after the bomb exploded. How can you tell it’s the same place? </a:t>
            </a:r>
            <a:r>
              <a:rPr lang="en-US" altLang="en-US" dirty="0">
                <a:latin typeface="Arial" panose="020B0604020202020204" pitchFamily="34" charset="0"/>
              </a:rPr>
              <a:t>[</a:t>
            </a:r>
            <a:r>
              <a:rPr lang="en-GB" altLang="en-US" dirty="0">
                <a:latin typeface="Arial" panose="020B0604020202020204" pitchFamily="34" charset="0"/>
              </a:rPr>
              <a:t>T</a:t>
            </a:r>
            <a:r>
              <a:rPr lang="en-GB" altLang="en-US" dirty="0">
                <a:latin typeface="Arial" panose="020B0604020202020204" pitchFamily="34" charset="0"/>
                <a:cs typeface="Arial" panose="020B0604020202020204" pitchFamily="34" charset="0"/>
              </a:rPr>
              <a:t>he river, plus a few faint outlines of streets and buildings]</a:t>
            </a:r>
            <a:br>
              <a:rPr lang="en-GB" altLang="en-US" dirty="0">
                <a:latin typeface="Arial" panose="020B0604020202020204" pitchFamily="34" charset="0"/>
                <a:cs typeface="Arial" panose="020B0604020202020204" pitchFamily="34" charset="0"/>
              </a:rPr>
            </a:br>
            <a:br>
              <a:rPr lang="en-GB" altLang="en-US" dirty="0">
                <a:latin typeface="Arial" panose="020B0604020202020204" pitchFamily="34" charset="0"/>
                <a:cs typeface="Arial" panose="020B0604020202020204" pitchFamily="34" charset="0"/>
              </a:rPr>
            </a:br>
            <a:r>
              <a:rPr lang="en-GB" altLang="en-US" dirty="0">
                <a:latin typeface="Arial" panose="020B0604020202020204" pitchFamily="34" charset="0"/>
              </a:rPr>
              <a:t>The ‘x’ marks the centre of the explosion. The bomb was made to explode 600 metres above ground, as it was expected that this would do more damage (although this also meant there was less radioactive fallout than there would have been from a ‘ground-burst’)</a:t>
            </a:r>
          </a:p>
          <a:p>
            <a:endParaRPr lang="en-US" altLang="en-US" dirty="0">
              <a:latin typeface="Arial" panose="020B0604020202020204" pitchFamily="34" charset="0"/>
            </a:endParaRPr>
          </a:p>
        </p:txBody>
      </p:sp>
    </p:spTree>
    <p:extLst>
      <p:ext uri="{BB962C8B-B14F-4D97-AF65-F5344CB8AC3E}">
        <p14:creationId xmlns:p14="http://schemas.microsoft.com/office/powerpoint/2010/main" val="21177619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4" name="Rectangle 9"/>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0F654E7-841A-4C7A-AF6F-EFACCF77D8F3}" type="slidenum">
              <a:rPr lang="en-GB" altLang="en-US">
                <a:solidFill>
                  <a:srgbClr val="000000"/>
                </a:solidFill>
                <a:latin typeface="Calibri" panose="020F0502020204030204" pitchFamily="34" charset="0"/>
                <a:cs typeface="Arial" panose="020B0604020202020204" pitchFamily="34" charset="0"/>
              </a:rPr>
              <a:pPr/>
              <a:t>17</a:t>
            </a:fld>
            <a:endParaRPr lang="en-GB" altLang="en-US">
              <a:solidFill>
                <a:srgbClr val="000000"/>
              </a:solidFill>
              <a:latin typeface="Calibri" panose="020F0502020204030204" pitchFamily="34" charset="0"/>
              <a:cs typeface="Arial" panose="020B0604020202020204" pitchFamily="34" charset="0"/>
            </a:endParaRPr>
          </a:p>
        </p:txBody>
      </p:sp>
      <p:sp>
        <p:nvSpPr>
          <p:cNvPr id="23555" name="Text Box 1"/>
          <p:cNvSpPr txBox="1">
            <a:spLocks noChangeArrowheads="1"/>
          </p:cNvSpPr>
          <p:nvPr/>
        </p:nvSpPr>
        <p:spPr bwMode="auto">
          <a:xfrm>
            <a:off x="1144588" y="696913"/>
            <a:ext cx="4587875" cy="3486150"/>
          </a:xfrm>
          <a:prstGeom prst="rect">
            <a:avLst/>
          </a:prstGeom>
          <a:solidFill>
            <a:srgbClr val="FFFFFF"/>
          </a:solidFill>
          <a:ln w="9360">
            <a:solidFill>
              <a:srgbClr val="000000"/>
            </a:solidFill>
            <a:miter lim="800000"/>
            <a:headEnd/>
            <a:tailEnd/>
          </a:ln>
        </p:spPr>
        <p:txBody>
          <a:bodyPr wrap="none" lIns="92446" tIns="46223" rIns="92446" bIns="46223"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GB" altLang="en-US">
              <a:solidFill>
                <a:srgbClr val="000000"/>
              </a:solidFill>
              <a:latin typeface="Calibri" panose="020F0502020204030204" pitchFamily="34" charset="0"/>
              <a:cs typeface="Arial" panose="020B0604020202020204" pitchFamily="34" charset="0"/>
            </a:endParaRPr>
          </a:p>
        </p:txBody>
      </p:sp>
      <p:sp>
        <p:nvSpPr>
          <p:cNvPr id="23556" name="Rectangle 2"/>
          <p:cNvSpPr>
            <a:spLocks noGrp="1" noChangeArrowheads="1"/>
          </p:cNvSpPr>
          <p:nvPr>
            <p:ph type="body"/>
          </p:nvPr>
        </p:nvSpPr>
        <p:spPr>
          <a:xfrm>
            <a:off x="688975" y="4416425"/>
            <a:ext cx="5500688" cy="41798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spcBef>
                <a:spcPct val="0"/>
              </a:spcBef>
            </a:pPr>
            <a:r>
              <a:rPr lang="en-GB" altLang="en-US" dirty="0">
                <a:latin typeface="Arial" panose="020B0604020202020204" pitchFamily="34" charset="0"/>
              </a:rPr>
              <a:t>This building lasted better than most because it was directly underneath the explosion.</a:t>
            </a:r>
          </a:p>
          <a:p>
            <a:pPr eaLnBrk="1" hangingPunct="1">
              <a:spcBef>
                <a:spcPct val="0"/>
              </a:spcBef>
            </a:pPr>
            <a:endParaRPr lang="en-GB" altLang="en-US" dirty="0">
              <a:latin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dirty="0">
                <a:latin typeface="Arial" panose="020B0604020202020204" pitchFamily="34" charset="0"/>
              </a:rPr>
              <a:t>[For more information</a:t>
            </a:r>
            <a:r>
              <a:rPr lang="en-US" altLang="en-US" baseline="0" dirty="0">
                <a:latin typeface="Arial" panose="020B0604020202020204" pitchFamily="34" charset="0"/>
              </a:rPr>
              <a:t> on the Hiroshima (and Nagasaki) atomic bombing see for example https://www.atomicheritage.org/history/bombings-hiroshima-and-nagasaki-1945]</a:t>
            </a:r>
            <a:endParaRPr lang="en-US" altLang="en-US" dirty="0">
              <a:latin typeface="Arial" panose="020B0604020202020204" pitchFamily="34" charset="0"/>
            </a:endParaRPr>
          </a:p>
          <a:p>
            <a:pPr eaLnBrk="1" hangingPunct="1">
              <a:spcBef>
                <a:spcPct val="0"/>
              </a:spcBef>
            </a:pPr>
            <a:endParaRPr lang="en-US" altLang="en-US" dirty="0">
              <a:latin typeface="Arial" panose="020B0604020202020204" pitchFamily="34" charset="0"/>
            </a:endParaRPr>
          </a:p>
        </p:txBody>
      </p:sp>
    </p:spTree>
    <p:extLst>
      <p:ext uri="{BB962C8B-B14F-4D97-AF65-F5344CB8AC3E}">
        <p14:creationId xmlns:p14="http://schemas.microsoft.com/office/powerpoint/2010/main" val="23939528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a:ln/>
        </p:spPr>
      </p:sp>
      <p:sp>
        <p:nvSpPr>
          <p:cNvPr id="983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a:latin typeface="Arial" panose="020B0604020202020204" pitchFamily="34" charset="0"/>
              </a:rPr>
              <a:t>It’s been preserved to this day, and is part of the Hiroshima Peace Memorial Park. </a:t>
            </a:r>
          </a:p>
        </p:txBody>
      </p:sp>
      <p:sp>
        <p:nvSpPr>
          <p:cNvPr id="983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865262C-776D-4890-A372-2708DA836D02}" type="slidenum">
              <a:rPr lang="en-GB" altLang="en-US" smtClean="0">
                <a:solidFill>
                  <a:srgbClr val="000000"/>
                </a:solidFill>
                <a:latin typeface="Calibri" panose="020F0502020204030204" pitchFamily="34" charset="0"/>
                <a:cs typeface="Arial" panose="020B0604020202020204" pitchFamily="34" charset="0"/>
              </a:rPr>
              <a:pPr/>
              <a:t>18</a:t>
            </a:fld>
            <a:endParaRPr lang="en-GB" altLang="en-US">
              <a:solidFill>
                <a:srgbClr val="000000"/>
              </a:solidFill>
              <a:latin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2731793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Rot="1" noChangeAspect="1" noTextEdit="1"/>
          </p:cNvSpPr>
          <p:nvPr>
            <p:ph type="sldImg"/>
          </p:nvPr>
        </p:nvSpPr>
        <p:spPr>
          <a:xfrm>
            <a:off x="1371600" y="1143000"/>
            <a:ext cx="4114800" cy="3086100"/>
          </a:xfrm>
          <a:ln/>
        </p:spPr>
      </p:sp>
      <p:sp>
        <p:nvSpPr>
          <p:cNvPr id="25603" name="Rectangle 3"/>
          <p:cNvSpPr>
            <a:spLocks noGrp="1"/>
          </p:cNvSpPr>
          <p:nvPr>
            <p:ph type="body" idx="1"/>
          </p:nvPr>
        </p:nvSpPr>
        <p:spPr>
          <a:xfrm>
            <a:off x="1128713" y="4416425"/>
            <a:ext cx="5065712"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dirty="0">
                <a:latin typeface="Arial" panose="020B0604020202020204" pitchFamily="34" charset="0"/>
                <a:cs typeface="Arial" panose="020B0604020202020204" pitchFamily="34" charset="0"/>
              </a:rPr>
              <a:t>The patch or stain known as a ‘nuclear shadow’ is all that was left of someone who was sitting on the steps. They literally vaporised, because the heat of the bomb was so great: it reaches millions of degrees Centigrade very briefly, and remains at 1000s of degrees Centigrade for slightly longer. These steps are now in the Hiroshima Atomic Bomb Museum.</a:t>
            </a:r>
            <a:endParaRPr lang="en-US" altLang="en-US" dirty="0">
              <a:latin typeface="Arial" panose="020B0604020202020204" pitchFamily="34" charset="0"/>
              <a:cs typeface="Arial" panose="020B0604020202020204" pitchFamily="34" charset="0"/>
            </a:endParaRPr>
          </a:p>
          <a:p>
            <a:endParaRPr lang="en-US" alt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287867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1074" name="Rectangle 9">
            <a:extLst>
              <a:ext uri="{FF2B5EF4-FFF2-40B4-BE49-F238E27FC236}">
                <a16:creationId xmlns:a16="http://schemas.microsoft.com/office/drawing/2014/main" id="{C5224823-2B68-F4C2-E2E3-D69654311103}"/>
              </a:ext>
            </a:extLst>
          </p:cNvPr>
          <p:cNvSpPr txBox="1">
            <a:spLocks noGrp="1" noChangeArrowheads="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bg1"/>
                </a:solidFill>
                <a:latin typeface="Arial" panose="020B0604020202020204" pitchFamily="34" charset="0"/>
                <a:ea typeface="ＭＳ Ｐゴシック" panose="020B0600070205080204" pitchFamily="34" charset="-128"/>
              </a:defRPr>
            </a:lvl1pPr>
            <a:lvl2pPr>
              <a:defRPr>
                <a:solidFill>
                  <a:schemeClr val="bg1"/>
                </a:solidFill>
                <a:latin typeface="Arial" panose="020B0604020202020204" pitchFamily="34" charset="0"/>
                <a:ea typeface="ＭＳ Ｐゴシック" panose="020B0600070205080204" pitchFamily="34" charset="-128"/>
              </a:defRPr>
            </a:lvl2pPr>
            <a:lvl3pPr>
              <a:defRPr>
                <a:solidFill>
                  <a:schemeClr val="bg1"/>
                </a:solidFill>
                <a:latin typeface="Arial" panose="020B0604020202020204" pitchFamily="34" charset="0"/>
                <a:ea typeface="ＭＳ Ｐゴシック" panose="020B0600070205080204" pitchFamily="34" charset="-128"/>
              </a:defRPr>
            </a:lvl3pPr>
            <a:lvl4pPr>
              <a:defRPr>
                <a:solidFill>
                  <a:schemeClr val="bg1"/>
                </a:solidFill>
                <a:latin typeface="Arial" panose="020B0604020202020204" pitchFamily="34" charset="0"/>
                <a:ea typeface="ＭＳ Ｐゴシック" panose="020B0600070205080204" pitchFamily="34" charset="-128"/>
              </a:defRPr>
            </a:lvl4pPr>
            <a:lvl5pPr>
              <a:defRPr>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bg1"/>
                </a:solidFill>
                <a:latin typeface="Arial" panose="020B0604020202020204" pitchFamily="34" charset="0"/>
                <a:ea typeface="ＭＳ Ｐゴシック" panose="020B0600070205080204" pitchFamily="34" charset="-128"/>
              </a:defRPr>
            </a:lvl9pPr>
          </a:lstStyle>
          <a:p>
            <a:pPr algn="r" defTabSz="914400" eaLnBrk="1" hangingPunct="1"/>
            <a:fld id="{72EE48D7-A5EF-0844-9710-D578F05930AF}" type="slidenum">
              <a:rPr lang="en-GB" altLang="en-US" sz="1200">
                <a:solidFill>
                  <a:srgbClr val="000000"/>
                </a:solidFill>
                <a:latin typeface="Calibri" panose="020F0502020204030204" pitchFamily="34" charset="0"/>
              </a:rPr>
              <a:pPr algn="r" defTabSz="914400" eaLnBrk="1" hangingPunct="1"/>
              <a:t>20</a:t>
            </a:fld>
            <a:endParaRPr lang="en-GB" altLang="en-US" sz="1200">
              <a:solidFill>
                <a:srgbClr val="000000"/>
              </a:solidFill>
              <a:latin typeface="Calibri" panose="020F0502020204030204" pitchFamily="34" charset="0"/>
            </a:endParaRPr>
          </a:p>
        </p:txBody>
      </p:sp>
      <p:sp>
        <p:nvSpPr>
          <p:cNvPr id="132099" name="Text Box 1">
            <a:extLst>
              <a:ext uri="{FF2B5EF4-FFF2-40B4-BE49-F238E27FC236}">
                <a16:creationId xmlns:a16="http://schemas.microsoft.com/office/drawing/2014/main" id="{BF4CA06C-9251-651F-4779-F77D01BFD146}"/>
              </a:ext>
            </a:extLst>
          </p:cNvPr>
          <p:cNvSpPr txBox="1">
            <a:spLocks noChangeArrowheads="1"/>
          </p:cNvSpPr>
          <p:nvPr/>
        </p:nvSpPr>
        <p:spPr bwMode="auto">
          <a:xfrm>
            <a:off x="1165225" y="696913"/>
            <a:ext cx="4673600" cy="3486150"/>
          </a:xfrm>
          <a:prstGeom prst="rect">
            <a:avLst/>
          </a:prstGeom>
          <a:solidFill>
            <a:srgbClr val="FFFFFF"/>
          </a:solidFill>
          <a:ln w="9360">
            <a:solidFill>
              <a:srgbClr val="000000"/>
            </a:solidFill>
            <a:miter lim="800000"/>
            <a:headEnd/>
            <a:tailEnd/>
          </a:ln>
        </p:spPr>
        <p:txBody>
          <a:bodyPr wrap="none" anchor="ct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400" eaLnBrk="1" hangingPunct="1">
              <a:defRPr/>
            </a:pPr>
            <a:endParaRPr lang="en-GB" altLang="en-US">
              <a:solidFill>
                <a:srgbClr val="000000"/>
              </a:solidFill>
              <a:latin typeface="Calibri" pitchFamily="34" charset="0"/>
              <a:ea typeface="+mn-ea"/>
            </a:endParaRPr>
          </a:p>
        </p:txBody>
      </p:sp>
      <p:sp>
        <p:nvSpPr>
          <p:cNvPr id="131076" name="Rectangle 6">
            <a:extLst>
              <a:ext uri="{FF2B5EF4-FFF2-40B4-BE49-F238E27FC236}">
                <a16:creationId xmlns:a16="http://schemas.microsoft.com/office/drawing/2014/main" id="{C23B0B94-1A86-3F84-D09D-5563B86C4359}"/>
              </a:ext>
            </a:extLst>
          </p:cNvPr>
          <p:cNvSpPr>
            <a:spLocks noGrp="1" noRot="1" noChangeAspect="1" noChangeArrowheads="1" noTextEdit="1"/>
          </p:cNvSpPr>
          <p:nvPr>
            <p:ph type="sldImg"/>
          </p:nvPr>
        </p:nvSpPr>
        <p:spPr>
          <a:ln/>
        </p:spPr>
      </p:sp>
      <p:sp>
        <p:nvSpPr>
          <p:cNvPr id="131077" name="Notes Placeholder 1">
            <a:extLst>
              <a:ext uri="{FF2B5EF4-FFF2-40B4-BE49-F238E27FC236}">
                <a16:creationId xmlns:a16="http://schemas.microsoft.com/office/drawing/2014/main" id="{66786482-A3BB-C597-FAA3-2F8B9F88FF48}"/>
              </a:ext>
            </a:extLst>
          </p:cNvPr>
          <p:cNvSpPr>
            <a:spLocks noGrp="1" noChangeArrowheads="1"/>
          </p:cNvSpPr>
          <p:nvPr>
            <p:ph type="body" idx="1"/>
          </p:nvPr>
        </p:nvSpPr>
        <p:spPr>
          <a:xfrm>
            <a:off x="1165225" y="4416425"/>
            <a:ext cx="5145088" cy="41830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dirty="0">
                <a:ea typeface="ＭＳ Ｐゴシック" panose="020B0600070205080204" pitchFamily="34" charset="-128"/>
              </a:rPr>
              <a:t>https://</a:t>
            </a:r>
            <a:r>
              <a:rPr lang="en-GB" altLang="en-US" dirty="0" err="1">
                <a:ea typeface="ＭＳ Ｐゴシック" panose="020B0600070205080204" pitchFamily="34" charset="-128"/>
              </a:rPr>
              <a:t>www.youtube.com</a:t>
            </a:r>
            <a:r>
              <a:rPr lang="en-GB" altLang="en-US" dirty="0">
                <a:ea typeface="ＭＳ Ｐゴシック" panose="020B0600070205080204" pitchFamily="34" charset="-128"/>
              </a:rPr>
              <a:t>/</a:t>
            </a:r>
            <a:r>
              <a:rPr lang="en-GB" altLang="en-US" dirty="0" err="1">
                <a:ea typeface="ＭＳ Ｐゴシック" panose="020B0600070205080204" pitchFamily="34" charset="-128"/>
              </a:rPr>
              <a:t>watch?v</a:t>
            </a:r>
            <a:r>
              <a:rPr lang="en-GB" altLang="en-US" dirty="0">
                <a:ea typeface="ＭＳ Ｐゴシック" panose="020B0600070205080204" pitchFamily="34" charset="-128"/>
              </a:rPr>
              <a:t>=3wxWNAM8Cso (play from 2.30-3.35)</a:t>
            </a:r>
          </a:p>
          <a:p>
            <a:r>
              <a:rPr lang="en-GB" altLang="en-US" dirty="0">
                <a:ea typeface="ＭＳ Ｐゴシック" panose="020B0600070205080204" pitchFamily="34" charset="-128"/>
              </a:rPr>
              <a:t>Hiroshima Dropping the Bomb, BBC</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dirty="0"/>
              <a:t>watch at https://www.youtube.com/watch?v=FN_UJJ9ObDs </a:t>
            </a:r>
          </a:p>
          <a:p>
            <a:pPr marL="0" marR="0" indent="0" algn="l" defTabSz="914400" rtl="0" eaLnBrk="1" fontAlgn="auto" latinLnBrk="0" hangingPunct="1">
              <a:lnSpc>
                <a:spcPct val="100000"/>
              </a:lnSpc>
              <a:spcBef>
                <a:spcPts val="0"/>
              </a:spcBef>
              <a:spcAft>
                <a:spcPts val="0"/>
              </a:spcAft>
              <a:buClrTx/>
              <a:buSzTx/>
              <a:buFontTx/>
              <a:buNone/>
              <a:tabLst/>
              <a:defRPr/>
            </a:pPr>
            <a:br>
              <a:rPr lang="en-GB" altLang="en-US" dirty="0"/>
            </a:br>
            <a:r>
              <a:rPr lang="en-US" altLang="en-US" dirty="0">
                <a:latin typeface="Arial" panose="020B0604020202020204" pitchFamily="34" charset="0"/>
              </a:rPr>
              <a:t>[</a:t>
            </a:r>
            <a:r>
              <a:rPr lang="en-US" altLang="en-US" b="1" dirty="0">
                <a:latin typeface="Arial" panose="020B0604020202020204" pitchFamily="34" charset="0"/>
              </a:rPr>
              <a:t>Citizenship teachers: </a:t>
            </a:r>
            <a:r>
              <a:rPr lang="en-US" altLang="en-US" dirty="0">
                <a:latin typeface="Arial" panose="020B0604020202020204" pitchFamily="34" charset="0"/>
              </a:rPr>
              <a:t>For ideas and resources on lesson activities on </a:t>
            </a:r>
            <a:r>
              <a:rPr lang="en-US" altLang="en-US" dirty="0" err="1">
                <a:latin typeface="Arial" panose="020B0604020202020204" pitchFamily="34" charset="0"/>
              </a:rPr>
              <a:t>analysing</a:t>
            </a:r>
            <a:r>
              <a:rPr lang="en-US" altLang="en-US" dirty="0">
                <a:latin typeface="Arial" panose="020B0604020202020204" pitchFamily="34" charset="0"/>
              </a:rPr>
              <a:t> media reporting then and now, follow the link at </a:t>
            </a:r>
            <a:r>
              <a:rPr lang="en-US" altLang="en-US" b="1" dirty="0">
                <a:latin typeface="Arial" panose="020B0604020202020204" pitchFamily="34" charset="0"/>
              </a:rPr>
              <a:t>https://cnduk.org/education/truman-cit </a:t>
            </a:r>
            <a:r>
              <a:rPr lang="en-US" altLang="en-US" dirty="0">
                <a:latin typeface="Arial" panose="020B0604020202020204" pitchFamily="34" charset="0"/>
              </a:rPr>
              <a:t>]</a:t>
            </a:r>
            <a:endParaRPr lang="en-GB" altLang="en-US" dirty="0">
              <a:solidFill>
                <a:srgbClr val="000000"/>
              </a:solidFill>
              <a:latin typeface="Arial" panose="020B0604020202020204" pitchFamily="34" charset="0"/>
            </a:endParaRPr>
          </a:p>
          <a:p>
            <a:endParaRPr lang="en-GB" altLang="en-US" dirty="0"/>
          </a:p>
          <a:p>
            <a:endParaRPr lang="en-GB" altLang="en-US" dirty="0"/>
          </a:p>
        </p:txBody>
      </p:sp>
      <p:sp>
        <p:nvSpPr>
          <p:cNvPr id="778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060D82CB-E7C7-49A6-932C-9A3F50F7970D}" type="slidenum">
              <a:rPr lang="en-GB" altLang="en-US" smtClean="0">
                <a:solidFill>
                  <a:prstClr val="black"/>
                </a:solidFill>
                <a:latin typeface="Calibri" panose="020F0502020204030204" pitchFamily="34" charset="0"/>
              </a:rPr>
              <a:pPr/>
              <a:t>21</a:t>
            </a:fld>
            <a:endParaRPr lang="en-GB" altLang="en-US">
              <a:solidFill>
                <a:prstClr val="black"/>
              </a:solidFill>
              <a:latin typeface="Calibri" panose="020F0502020204030204" pitchFamily="34" charset="0"/>
            </a:endParaRPr>
          </a:p>
        </p:txBody>
      </p:sp>
    </p:spTree>
    <p:extLst>
      <p:ext uri="{BB962C8B-B14F-4D97-AF65-F5344CB8AC3E}">
        <p14:creationId xmlns:p14="http://schemas.microsoft.com/office/powerpoint/2010/main" val="17547666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93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a:latin typeface="Arial" panose="020B0604020202020204" pitchFamily="34" charset="0"/>
              </a:rPr>
              <a:t>[NB: If you’ve already taught background information on the atomic bombings</a:t>
            </a:r>
            <a:r>
              <a:rPr lang="en-GB" altLang="en-US" baseline="0">
                <a:latin typeface="Arial" panose="020B0604020202020204" pitchFamily="34" charset="0"/>
              </a:rPr>
              <a:t> (</a:t>
            </a:r>
            <a:r>
              <a:rPr lang="en-GB" altLang="en-US">
                <a:latin typeface="Arial" panose="020B0604020202020204" pitchFamily="34" charset="0"/>
              </a:rPr>
              <a:t>and don’t need to re-cap), skip to slide 21]</a:t>
            </a:r>
            <a:endParaRPr lang="en-GB" altLang="en-US"/>
          </a:p>
        </p:txBody>
      </p:sp>
      <p:sp>
        <p:nvSpPr>
          <p:cNvPr id="2293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200">
                <a:solidFill>
                  <a:schemeClr val="tx1"/>
                </a:solidFill>
                <a:latin typeface="Rockwell" panose="02060603020205020403" pitchFamily="18" charset="0"/>
              </a:defRPr>
            </a:lvl1pPr>
            <a:lvl2pPr marL="742950" indent="-285750">
              <a:defRPr sz="2200">
                <a:solidFill>
                  <a:schemeClr val="tx1"/>
                </a:solidFill>
                <a:latin typeface="Rockwell" panose="02060603020205020403" pitchFamily="18" charset="0"/>
              </a:defRPr>
            </a:lvl2pPr>
            <a:lvl3pPr marL="1143000" indent="-228600">
              <a:defRPr sz="2200">
                <a:solidFill>
                  <a:schemeClr val="tx1"/>
                </a:solidFill>
                <a:latin typeface="Rockwell" panose="02060603020205020403" pitchFamily="18" charset="0"/>
              </a:defRPr>
            </a:lvl3pPr>
            <a:lvl4pPr marL="1600200" indent="-228600">
              <a:defRPr sz="2200">
                <a:solidFill>
                  <a:schemeClr val="tx1"/>
                </a:solidFill>
                <a:latin typeface="Rockwell" panose="02060603020205020403" pitchFamily="18" charset="0"/>
              </a:defRPr>
            </a:lvl4pPr>
            <a:lvl5pPr marL="2057400" indent="-228600">
              <a:defRPr sz="2200">
                <a:solidFill>
                  <a:schemeClr val="tx1"/>
                </a:solidFill>
                <a:latin typeface="Rockwell" panose="02060603020205020403" pitchFamily="18" charset="0"/>
              </a:defRPr>
            </a:lvl5pPr>
            <a:lvl6pPr marL="2514600" indent="-228600" eaLnBrk="0" fontAlgn="base" hangingPunct="0">
              <a:spcBef>
                <a:spcPct val="0"/>
              </a:spcBef>
              <a:spcAft>
                <a:spcPct val="0"/>
              </a:spcAft>
              <a:defRPr sz="2200">
                <a:solidFill>
                  <a:schemeClr val="tx1"/>
                </a:solidFill>
                <a:latin typeface="Rockwell" panose="02060603020205020403" pitchFamily="18" charset="0"/>
              </a:defRPr>
            </a:lvl6pPr>
            <a:lvl7pPr marL="2971800" indent="-228600" eaLnBrk="0" fontAlgn="base" hangingPunct="0">
              <a:spcBef>
                <a:spcPct val="0"/>
              </a:spcBef>
              <a:spcAft>
                <a:spcPct val="0"/>
              </a:spcAft>
              <a:defRPr sz="2200">
                <a:solidFill>
                  <a:schemeClr val="tx1"/>
                </a:solidFill>
                <a:latin typeface="Rockwell" panose="02060603020205020403" pitchFamily="18" charset="0"/>
              </a:defRPr>
            </a:lvl7pPr>
            <a:lvl8pPr marL="3429000" indent="-228600" eaLnBrk="0" fontAlgn="base" hangingPunct="0">
              <a:spcBef>
                <a:spcPct val="0"/>
              </a:spcBef>
              <a:spcAft>
                <a:spcPct val="0"/>
              </a:spcAft>
              <a:defRPr sz="2200">
                <a:solidFill>
                  <a:schemeClr val="tx1"/>
                </a:solidFill>
                <a:latin typeface="Rockwell" panose="02060603020205020403" pitchFamily="18" charset="0"/>
              </a:defRPr>
            </a:lvl8pPr>
            <a:lvl9pPr marL="3886200" indent="-228600" eaLnBrk="0" fontAlgn="base" hangingPunct="0">
              <a:spcBef>
                <a:spcPct val="0"/>
              </a:spcBef>
              <a:spcAft>
                <a:spcPct val="0"/>
              </a:spcAft>
              <a:defRPr sz="2200">
                <a:solidFill>
                  <a:schemeClr val="tx1"/>
                </a:solidFill>
                <a:latin typeface="Rockwell" panose="02060603020205020403" pitchFamily="18" charset="0"/>
              </a:defRPr>
            </a:lvl9pPr>
          </a:lstStyle>
          <a:p>
            <a:fld id="{ED45253D-B6D8-4584-BFE2-9FCA6B192D59}" type="slidenum">
              <a:rPr lang="en-GB" altLang="en-US" sz="1200" smtClean="0">
                <a:solidFill>
                  <a:srgbClr val="000000"/>
                </a:solidFill>
                <a:latin typeface="Calibri" panose="020F0502020204030204" pitchFamily="34" charset="0"/>
              </a:rPr>
              <a:pPr/>
              <a:t>2</a:t>
            </a:fld>
            <a:endParaRPr lang="en-GB" altLang="en-US" sz="1200">
              <a:solidFill>
                <a:srgbClr val="000000"/>
              </a:solidFill>
              <a:latin typeface="Calibri" panose="020F0502020204030204" pitchFamily="34" charset="0"/>
            </a:endParaRPr>
          </a:p>
        </p:txBody>
      </p:sp>
    </p:spTree>
    <p:extLst>
      <p:ext uri="{BB962C8B-B14F-4D97-AF65-F5344CB8AC3E}">
        <p14:creationId xmlns:p14="http://schemas.microsoft.com/office/powerpoint/2010/main" val="9268454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2"/>
          <p:cNvSpPr>
            <a:spLocks noGrp="1" noRot="1" noChangeAspect="1" noTextEdit="1"/>
          </p:cNvSpPr>
          <p:nvPr>
            <p:ph type="sldImg"/>
          </p:nvPr>
        </p:nvSpPr>
        <p:spPr>
          <a:xfrm>
            <a:off x="1371600" y="1143000"/>
            <a:ext cx="4114800" cy="3086100"/>
          </a:xfrm>
          <a:ln/>
        </p:spPr>
      </p:sp>
      <p:sp>
        <p:nvSpPr>
          <p:cNvPr id="200707" name="Rectangle 3"/>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dirty="0">
                <a:latin typeface="Arial" panose="020B0604020202020204" pitchFamily="34" charset="0"/>
              </a:rPr>
              <a:t>This is the bomb dropped on Nagasaki. Does anyone know what it was called? [Fat Man]</a:t>
            </a:r>
          </a:p>
          <a:p>
            <a:endParaRPr lang="en-US" altLang="en-US" dirty="0">
              <a:latin typeface="Arial" panose="020B0604020202020204" pitchFamily="34" charset="0"/>
            </a:endParaRPr>
          </a:p>
        </p:txBody>
      </p:sp>
    </p:spTree>
    <p:extLst>
      <p:ext uri="{BB962C8B-B14F-4D97-AF65-F5344CB8AC3E}">
        <p14:creationId xmlns:p14="http://schemas.microsoft.com/office/powerpoint/2010/main" val="23121833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a:xfrm>
            <a:off x="1371600" y="1143000"/>
            <a:ext cx="4114800" cy="3086100"/>
          </a:xfrm>
          <a:ln/>
        </p:spPr>
      </p:sp>
      <p:sp>
        <p:nvSpPr>
          <p:cNvPr id="296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baseline="0" dirty="0">
                <a:latin typeface="Arial" panose="020B0604020202020204" pitchFamily="34" charset="0"/>
              </a:rPr>
              <a:t>It was a different type of bomb to Little Boy, and was actually more powerful, though it killed fewer people, for various reasons (including that the bomb did not fall on the centre of the city)</a:t>
            </a:r>
          </a:p>
          <a:p>
            <a:endParaRPr lang="en-GB" altLang="en-US" baseline="0" dirty="0">
              <a:latin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latin typeface="Arial" panose="020B0604020202020204" pitchFamily="34" charset="0"/>
              </a:rPr>
              <a:t>[For more information</a:t>
            </a:r>
            <a:r>
              <a:rPr lang="en-US" altLang="en-US" baseline="0" dirty="0">
                <a:latin typeface="Arial" panose="020B0604020202020204" pitchFamily="34" charset="0"/>
              </a:rPr>
              <a:t> on the Nagasaki (and Hiroshima) atomic bombing see for example https://www.atomicheritage.org/history/bombings-hiroshima-and-nagasaki-1945]</a:t>
            </a:r>
            <a:endParaRPr lang="en-US" altLang="en-US" dirty="0">
              <a:latin typeface="Arial" panose="020B0604020202020204" pitchFamily="34" charset="0"/>
            </a:endParaRPr>
          </a:p>
          <a:p>
            <a:endParaRPr lang="en-GB" altLang="en-US" dirty="0">
              <a:latin typeface="Arial" panose="020B0604020202020204" pitchFamily="34" charset="0"/>
            </a:endParaRPr>
          </a:p>
        </p:txBody>
      </p:sp>
      <p:sp>
        <p:nvSpPr>
          <p:cNvPr id="297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2E2439D-CBB0-40B7-948D-FA6DEB10613B}" type="slidenum">
              <a:rPr lang="en-GB" altLang="en-US">
                <a:solidFill>
                  <a:srgbClr val="000000"/>
                </a:solidFill>
                <a:latin typeface="Calibri" panose="020F0502020204030204" pitchFamily="34" charset="0"/>
                <a:cs typeface="Arial" panose="020B0604020202020204" pitchFamily="34" charset="0"/>
              </a:rPr>
              <a:pPr/>
              <a:t>23</a:t>
            </a:fld>
            <a:endParaRPr lang="en-GB" altLang="en-US">
              <a:solidFill>
                <a:srgbClr val="000000"/>
              </a:solidFill>
              <a:latin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1058798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Slide Image Placeholder 1"/>
          <p:cNvSpPr>
            <a:spLocks noGrp="1" noRot="1" noChangeAspect="1" noTextEdit="1"/>
          </p:cNvSpPr>
          <p:nvPr>
            <p:ph type="sldImg"/>
          </p:nvPr>
        </p:nvSpPr>
        <p:spPr>
          <a:xfrm>
            <a:off x="1371600" y="1143000"/>
            <a:ext cx="4114800" cy="3086100"/>
          </a:xfrm>
          <a:ln/>
        </p:spPr>
      </p:sp>
      <p:sp>
        <p:nvSpPr>
          <p:cNvPr id="2068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latin typeface="Arial" panose="020B0604020202020204" pitchFamily="34" charset="0"/>
            </a:endParaRPr>
          </a:p>
        </p:txBody>
      </p:sp>
      <p:sp>
        <p:nvSpPr>
          <p:cNvPr id="2068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AF498B1-A7F5-402B-ADB2-CD0549EA5EFA}" type="slidenum">
              <a:rPr lang="en-GB" altLang="en-US" smtClean="0">
                <a:solidFill>
                  <a:srgbClr val="000000"/>
                </a:solidFill>
                <a:latin typeface="Calibri" panose="020F0502020204030204" pitchFamily="34" charset="0"/>
                <a:cs typeface="Arial" panose="020B0604020202020204" pitchFamily="34" charset="0"/>
              </a:rPr>
              <a:pPr/>
              <a:t>24</a:t>
            </a:fld>
            <a:endParaRPr lang="en-GB" altLang="en-US">
              <a:solidFill>
                <a:srgbClr val="000000"/>
              </a:solidFill>
              <a:latin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4557701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7E7B6D4-0FE5-4960-8CE4-4CCF8CA4BF76}" type="slidenum">
              <a:rPr lang="en-GB"/>
              <a:pPr/>
              <a:t>25</a:t>
            </a:fld>
            <a:endParaRPr lang="en-GB" dirty="0"/>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p:txBody>
          <a:bodyPr/>
          <a:lstStyle/>
          <a:p>
            <a:r>
              <a:rPr lang="en-US" dirty="0"/>
              <a:t>What do we mean by ‘justified’? [The right</a:t>
            </a:r>
            <a:r>
              <a:rPr lang="en-US" baseline="0" dirty="0"/>
              <a:t> thing to do, in </a:t>
            </a:r>
            <a:r>
              <a:rPr lang="en-US" baseline="0"/>
              <a:t>that situation]</a:t>
            </a:r>
            <a:endParaRPr lang="en-US" dirty="0"/>
          </a:p>
        </p:txBody>
      </p:sp>
    </p:spTree>
    <p:extLst>
      <p:ext uri="{BB962C8B-B14F-4D97-AF65-F5344CB8AC3E}">
        <p14:creationId xmlns:p14="http://schemas.microsoft.com/office/powerpoint/2010/main" val="18337175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3001833-CFC7-46E5-B040-A23A0C164138}" type="slidenum">
              <a:rPr lang="en-GB"/>
              <a:pPr/>
              <a:t>26</a:t>
            </a:fld>
            <a:endParaRPr lang="en-GB" dirty="0"/>
          </a:p>
        </p:txBody>
      </p:sp>
      <p:sp>
        <p:nvSpPr>
          <p:cNvPr id="12290" name="Rectangle 2"/>
          <p:cNvSpPr>
            <a:spLocks noGrp="1" noRot="1" noChangeAspect="1" noChangeArrowheads="1" noTextEdit="1"/>
          </p:cNvSpPr>
          <p:nvPr>
            <p:ph type="sldImg"/>
          </p:nvPr>
        </p:nvSpPr>
        <p:spPr>
          <a:ln/>
        </p:spPr>
      </p:sp>
      <p:sp>
        <p:nvSpPr>
          <p:cNvPr id="12291" name="Rectangle 3"/>
          <p:cNvSpPr>
            <a:spLocks noGrp="1" noChangeArrowheads="1"/>
          </p:cNvSpPr>
          <p:nvPr>
            <p:ph type="body" idx="1"/>
          </p:nvPr>
        </p:nvSpPr>
        <p:spPr/>
        <p:txBody>
          <a:bodyPr/>
          <a:lstStyle/>
          <a:p>
            <a:r>
              <a:rPr lang="en-US" dirty="0"/>
              <a:t>They</a:t>
            </a:r>
            <a:r>
              <a:rPr lang="en-US" baseline="0" dirty="0"/>
              <a:t> are fictional, but there were real people quite like them in 1945. </a:t>
            </a:r>
            <a:endParaRPr lang="en-US" dirty="0"/>
          </a:p>
        </p:txBody>
      </p:sp>
    </p:spTree>
    <p:extLst>
      <p:ext uri="{BB962C8B-B14F-4D97-AF65-F5344CB8AC3E}">
        <p14:creationId xmlns:p14="http://schemas.microsoft.com/office/powerpoint/2010/main" val="41318265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rPr>
              <a:t>[Get students to line up across the room, standing at one end if they think Truman was justified in ordering the atomic bombs to be dropped, on the opposite end if they think he was unjustified, and along the ‘spectrum’ if they feel somewhere in between. Then get some students to say why they are standing where they are. The can move along the spectrum if anyone says something that persuades them. If space cannot be made in the classroom for this, a show of hands can work instead.]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p:txBody>
      </p:sp>
      <p:sp>
        <p:nvSpPr>
          <p:cNvPr id="4" name="Slide Number Placeholder 3"/>
          <p:cNvSpPr>
            <a:spLocks noGrp="1"/>
          </p:cNvSpPr>
          <p:nvPr>
            <p:ph type="sldNum" sz="quarter" idx="10"/>
          </p:nvPr>
        </p:nvSpPr>
        <p:spPr/>
        <p:txBody>
          <a:bodyPr/>
          <a:lstStyle/>
          <a:p>
            <a:fld id="{82CE2958-DA91-42A1-86F8-AA3ECCC45696}" type="slidenum">
              <a:rPr lang="en-GB" smtClean="0"/>
              <a:t>31</a:t>
            </a:fld>
            <a:endParaRPr lang="en-GB"/>
          </a:p>
        </p:txBody>
      </p:sp>
    </p:spTree>
    <p:extLst>
      <p:ext uri="{BB962C8B-B14F-4D97-AF65-F5344CB8AC3E}">
        <p14:creationId xmlns:p14="http://schemas.microsoft.com/office/powerpoint/2010/main" val="3636027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2">
            <a:extLst>
              <a:ext uri="{FF2B5EF4-FFF2-40B4-BE49-F238E27FC236}">
                <a16:creationId xmlns:a16="http://schemas.microsoft.com/office/drawing/2014/main" id="{C33E4107-6DAB-E51F-9073-EF6C8C1B63F7}"/>
              </a:ext>
            </a:extLst>
          </p:cNvPr>
          <p:cNvSpPr>
            <a:spLocks noGrp="1" noRot="1" noChangeAspect="1" noChangeArrowheads="1" noTextEdit="1"/>
          </p:cNvSpPr>
          <p:nvPr>
            <p:ph type="sldImg"/>
          </p:nvPr>
        </p:nvSpPr>
        <p:spPr>
          <a:ln/>
        </p:spPr>
      </p:sp>
      <p:sp>
        <p:nvSpPr>
          <p:cNvPr id="97282" name="Rectangle 3">
            <a:extLst>
              <a:ext uri="{FF2B5EF4-FFF2-40B4-BE49-F238E27FC236}">
                <a16:creationId xmlns:a16="http://schemas.microsoft.com/office/drawing/2014/main" id="{F4896034-B0D8-1954-EB17-82D55EC240FC}"/>
              </a:ext>
            </a:extLst>
          </p:cNvPr>
          <p:cNvSpPr>
            <a:spLocks noGrp="1" noChangeArrowheads="1"/>
          </p:cNvSpPr>
          <p:nvPr>
            <p:ph type="body" idx="1"/>
          </p:nvPr>
        </p:nvSpPr>
        <p:spPr>
          <a:xfrm>
            <a:off x="1055688" y="4354513"/>
            <a:ext cx="4914900" cy="41830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a:latin typeface="Arial" panose="020B0604020202020204" pitchFamily="34" charset="0"/>
                <a:ea typeface="ＭＳ Ｐゴシック" panose="020B0600070205080204" pitchFamily="34" charset="-128"/>
                <a:cs typeface="Arial" panose="020B0604020202020204" pitchFamily="34" charset="0"/>
              </a:rPr>
              <a:t>Can anyone tell me what a nuclear weapon is, and how it works?  </a:t>
            </a:r>
            <a:r>
              <a:rPr lang="en-GB" altLang="en-US">
                <a:ea typeface="ＭＳ Ｐゴシック" panose="020B0600070205080204" pitchFamily="34" charset="-128"/>
              </a:rPr>
              <a:t>[Repeat answers, in case not everyone heard. Add, if necessary:]</a:t>
            </a:r>
            <a:r>
              <a:rPr lang="en-GB" altLang="en-US">
                <a:latin typeface="Arial" panose="020B0604020202020204" pitchFamily="34" charset="0"/>
                <a:ea typeface="ＭＳ Ｐゴシック" panose="020B0600070205080204" pitchFamily="34" charset="-128"/>
                <a:cs typeface="Arial" panose="020B0604020202020204" pitchFamily="34" charset="0"/>
              </a:rPr>
              <a:t>  </a:t>
            </a:r>
          </a:p>
          <a:p>
            <a:endParaRPr lang="en-GB" altLang="en-US">
              <a:latin typeface="Arial" panose="020B0604020202020204" pitchFamily="34" charset="0"/>
              <a:ea typeface="ＭＳ Ｐゴシック" panose="020B0600070205080204" pitchFamily="34" charset="-128"/>
              <a:cs typeface="Arial" panose="020B0604020202020204" pitchFamily="34" charset="0"/>
            </a:endParaRPr>
          </a:p>
          <a:p>
            <a:r>
              <a:rPr lang="en-GB" altLang="en-US">
                <a:ea typeface="ＭＳ Ｐゴシック" panose="020B0600070205080204" pitchFamily="34" charset="-128"/>
              </a:rPr>
              <a:t>It’s an incredibly powerful bomb, known as a Weapon of Mass Destruction. There are two types: the first one discovered is the atomic bomb, which gets its huge explosive power when </a:t>
            </a:r>
            <a:r>
              <a:rPr lang="en-US" altLang="en-US">
                <a:ea typeface="ＭＳ Ｐゴシック" panose="020B0600070205080204" pitchFamily="34" charset="-128"/>
              </a:rPr>
              <a:t>the nucleus of an atom is split by a neutron, releasing more neutrons, which split more nuclei, in a very fast chain reaction that releases enormous amounts of energy. This reaction is called ‘nuclear fission’. </a:t>
            </a:r>
          </a:p>
          <a:p>
            <a:endParaRPr lang="en-US" altLang="en-US">
              <a:ea typeface="ＭＳ Ｐゴシック" panose="020B0600070205080204" pitchFamily="34" charset="-128"/>
            </a:endParaRPr>
          </a:p>
          <a:p>
            <a:r>
              <a:rPr lang="en-US" altLang="en-US">
                <a:ea typeface="ＭＳ Ｐゴシック" panose="020B0600070205080204" pitchFamily="34" charset="-128"/>
              </a:rPr>
              <a:t>What do we call the shape in this photo (which, like the photo on the first slide, is a British nuclear weapon test in the 1950s)?  </a:t>
            </a:r>
            <a:r>
              <a:rPr lang="en-GB" altLang="en-US">
                <a:ea typeface="ＭＳ Ｐゴシック" panose="020B0600070205080204" pitchFamily="34" charset="-128"/>
              </a:rPr>
              <a:t>[Repeat answer, in case not everyone heard. If no-one knows, clarify:] We call it a mushroom cloud.</a:t>
            </a:r>
            <a:endParaRPr lang="en-US" altLang="en-US">
              <a:ea typeface="ＭＳ Ｐゴシック" panose="020B0600070205080204" pitchFamily="34" charset="-128"/>
            </a:endParaRPr>
          </a:p>
          <a:p>
            <a:endParaRPr lang="en-US" altLang="en-US">
              <a:ea typeface="ＭＳ Ｐゴシック" panose="020B0600070205080204" pitchFamily="34" charset="-128"/>
            </a:endParaRPr>
          </a:p>
          <a:p>
            <a:r>
              <a:rPr lang="en-GB" altLang="en-US">
                <a:ea typeface="ＭＳ Ｐゴシック" panose="020B0600070205080204" pitchFamily="34" charset="-128"/>
              </a:rPr>
              <a:t>[For higher ability or older groups:] Nuclear fission </a:t>
            </a:r>
            <a:r>
              <a:rPr lang="en-US" altLang="en-US">
                <a:ea typeface="ＭＳ Ｐゴシック" panose="020B0600070205080204" pitchFamily="34" charset="-128"/>
              </a:rPr>
              <a:t>involves isotopes of </a:t>
            </a:r>
            <a:r>
              <a:rPr lang="en-GB" altLang="en-US">
                <a:ea typeface="ＭＳ Ｐゴシック" panose="020B0600070205080204" pitchFamily="34" charset="-128"/>
              </a:rPr>
              <a:t>Uranium or Plutonium – isotopes are atoms of an element with a different number of neutrons. They can be very radioactive. </a:t>
            </a:r>
          </a:p>
          <a:p>
            <a:endParaRPr lang="en-GB" altLang="en-US">
              <a:ea typeface="ＭＳ Ｐゴシック" panose="020B0600070205080204" pitchFamily="34" charset="-128"/>
            </a:endParaRPr>
          </a:p>
          <a:p>
            <a:r>
              <a:rPr lang="en-GB" altLang="en-US">
                <a:ea typeface="ＭＳ Ｐゴシック" panose="020B0600070205080204" pitchFamily="34" charset="-128"/>
              </a:rPr>
              <a:t>[Go to next slide] </a:t>
            </a:r>
            <a:endParaRPr lang="en-US" altLang="en-US">
              <a:ea typeface="ＭＳ Ｐゴシック" panose="020B0600070205080204" pitchFamily="34" charset="-128"/>
            </a:endParaRPr>
          </a:p>
          <a:p>
            <a:endParaRPr lang="en-GB" altLang="en-US">
              <a:ea typeface="ＭＳ Ｐゴシック" panose="020B0600070205080204" pitchFamily="34"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Slide Image Placeholder 1">
            <a:extLst>
              <a:ext uri="{FF2B5EF4-FFF2-40B4-BE49-F238E27FC236}">
                <a16:creationId xmlns:a16="http://schemas.microsoft.com/office/drawing/2014/main" id="{B7E70BA8-707F-6AE5-3453-7A9F4A4934CF}"/>
              </a:ext>
            </a:extLst>
          </p:cNvPr>
          <p:cNvSpPr>
            <a:spLocks noGrp="1" noRot="1" noChangeAspect="1" noChangeArrowheads="1" noTextEdit="1"/>
          </p:cNvSpPr>
          <p:nvPr>
            <p:ph type="sldImg"/>
          </p:nvPr>
        </p:nvSpPr>
        <p:spPr>
          <a:xfrm>
            <a:off x="1393825" y="1123950"/>
            <a:ext cx="4046538" cy="3035300"/>
          </a:xfrm>
          <a:ln/>
        </p:spPr>
      </p:sp>
      <p:sp>
        <p:nvSpPr>
          <p:cNvPr id="101378" name="Notes Placeholder 2">
            <a:extLst>
              <a:ext uri="{FF2B5EF4-FFF2-40B4-BE49-F238E27FC236}">
                <a16:creationId xmlns:a16="http://schemas.microsoft.com/office/drawing/2014/main" id="{04AE277A-649F-52BF-9CAA-BB10490B6B24}"/>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ea typeface="ＭＳ Ｐゴシック" panose="020B0600070205080204" pitchFamily="34" charset="-128"/>
              </a:rPr>
              <a:t>Nuclear weapons can be launched from the ground, air and sea. </a:t>
            </a:r>
          </a:p>
        </p:txBody>
      </p:sp>
      <p:sp>
        <p:nvSpPr>
          <p:cNvPr id="101379" name="Slide Number Placeholder 3">
            <a:extLst>
              <a:ext uri="{FF2B5EF4-FFF2-40B4-BE49-F238E27FC236}">
                <a16:creationId xmlns:a16="http://schemas.microsoft.com/office/drawing/2014/main" id="{D8A0FAA1-AED2-C354-AEB0-23BA38912C23}"/>
              </a:ext>
            </a:extLst>
          </p:cNvPr>
          <p:cNvSpPr>
            <a:spLocks noGrp="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tabLst>
                <a:tab pos="0" algn="l"/>
                <a:tab pos="903288" algn="l"/>
                <a:tab pos="1808163" algn="l"/>
                <a:tab pos="2713038" algn="l"/>
                <a:tab pos="3616325" algn="l"/>
                <a:tab pos="4521200" algn="l"/>
                <a:tab pos="5426075" algn="l"/>
                <a:tab pos="6330950" algn="l"/>
                <a:tab pos="7234238" algn="l"/>
                <a:tab pos="8139113" algn="l"/>
                <a:tab pos="9043988" algn="l"/>
                <a:tab pos="9947275" algn="l"/>
              </a:tabLst>
              <a:defRPr>
                <a:solidFill>
                  <a:schemeClr val="bg1"/>
                </a:solidFill>
                <a:latin typeface="Arial" panose="020B0604020202020204" pitchFamily="34" charset="0"/>
                <a:ea typeface="ＭＳ Ｐゴシック" panose="020B0600070205080204" pitchFamily="34" charset="-128"/>
              </a:defRPr>
            </a:lvl1pPr>
            <a:lvl2pPr>
              <a:tabLst>
                <a:tab pos="0" algn="l"/>
                <a:tab pos="903288" algn="l"/>
                <a:tab pos="1808163" algn="l"/>
                <a:tab pos="2713038" algn="l"/>
                <a:tab pos="3616325" algn="l"/>
                <a:tab pos="4521200" algn="l"/>
                <a:tab pos="5426075" algn="l"/>
                <a:tab pos="6330950" algn="l"/>
                <a:tab pos="7234238" algn="l"/>
                <a:tab pos="8139113" algn="l"/>
                <a:tab pos="9043988" algn="l"/>
                <a:tab pos="9947275" algn="l"/>
              </a:tabLst>
              <a:defRPr>
                <a:solidFill>
                  <a:schemeClr val="bg1"/>
                </a:solidFill>
                <a:latin typeface="Arial" panose="020B0604020202020204" pitchFamily="34" charset="0"/>
                <a:ea typeface="ＭＳ Ｐゴシック" panose="020B0600070205080204" pitchFamily="34" charset="-128"/>
              </a:defRPr>
            </a:lvl2pPr>
            <a:lvl3pPr>
              <a:tabLst>
                <a:tab pos="0" algn="l"/>
                <a:tab pos="903288" algn="l"/>
                <a:tab pos="1808163" algn="l"/>
                <a:tab pos="2713038" algn="l"/>
                <a:tab pos="3616325" algn="l"/>
                <a:tab pos="4521200" algn="l"/>
                <a:tab pos="5426075" algn="l"/>
                <a:tab pos="6330950" algn="l"/>
                <a:tab pos="7234238" algn="l"/>
                <a:tab pos="8139113" algn="l"/>
                <a:tab pos="9043988" algn="l"/>
                <a:tab pos="9947275" algn="l"/>
              </a:tabLst>
              <a:defRPr>
                <a:solidFill>
                  <a:schemeClr val="bg1"/>
                </a:solidFill>
                <a:latin typeface="Arial" panose="020B0604020202020204" pitchFamily="34" charset="0"/>
                <a:ea typeface="ＭＳ Ｐゴシック" panose="020B0600070205080204" pitchFamily="34" charset="-128"/>
              </a:defRPr>
            </a:lvl3pPr>
            <a:lvl4pPr>
              <a:tabLst>
                <a:tab pos="0" algn="l"/>
                <a:tab pos="903288" algn="l"/>
                <a:tab pos="1808163" algn="l"/>
                <a:tab pos="2713038" algn="l"/>
                <a:tab pos="3616325" algn="l"/>
                <a:tab pos="4521200" algn="l"/>
                <a:tab pos="5426075" algn="l"/>
                <a:tab pos="6330950" algn="l"/>
                <a:tab pos="7234238" algn="l"/>
                <a:tab pos="8139113" algn="l"/>
                <a:tab pos="9043988" algn="l"/>
                <a:tab pos="9947275" algn="l"/>
              </a:tabLst>
              <a:defRPr>
                <a:solidFill>
                  <a:schemeClr val="bg1"/>
                </a:solidFill>
                <a:latin typeface="Arial" panose="020B0604020202020204" pitchFamily="34" charset="0"/>
                <a:ea typeface="ＭＳ Ｐゴシック" panose="020B0600070205080204" pitchFamily="34" charset="-128"/>
              </a:defRPr>
            </a:lvl4pPr>
            <a:lvl5pPr>
              <a:tabLst>
                <a:tab pos="0" algn="l"/>
                <a:tab pos="903288" algn="l"/>
                <a:tab pos="1808163" algn="l"/>
                <a:tab pos="2713038" algn="l"/>
                <a:tab pos="3616325" algn="l"/>
                <a:tab pos="4521200" algn="l"/>
                <a:tab pos="5426075" algn="l"/>
                <a:tab pos="6330950" algn="l"/>
                <a:tab pos="7234238" algn="l"/>
                <a:tab pos="8139113" algn="l"/>
                <a:tab pos="9043988" algn="l"/>
                <a:tab pos="9947275" algn="l"/>
              </a:tabLst>
              <a:defRPr>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903288" algn="l"/>
                <a:tab pos="1808163" algn="l"/>
                <a:tab pos="2713038" algn="l"/>
                <a:tab pos="3616325" algn="l"/>
                <a:tab pos="4521200" algn="l"/>
                <a:tab pos="5426075" algn="l"/>
                <a:tab pos="6330950" algn="l"/>
                <a:tab pos="7234238" algn="l"/>
                <a:tab pos="8139113" algn="l"/>
                <a:tab pos="9043988" algn="l"/>
                <a:tab pos="9947275" algn="l"/>
              </a:tabLst>
              <a:defRPr>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903288" algn="l"/>
                <a:tab pos="1808163" algn="l"/>
                <a:tab pos="2713038" algn="l"/>
                <a:tab pos="3616325" algn="l"/>
                <a:tab pos="4521200" algn="l"/>
                <a:tab pos="5426075" algn="l"/>
                <a:tab pos="6330950" algn="l"/>
                <a:tab pos="7234238" algn="l"/>
                <a:tab pos="8139113" algn="l"/>
                <a:tab pos="9043988" algn="l"/>
                <a:tab pos="9947275" algn="l"/>
              </a:tabLst>
              <a:defRPr>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903288" algn="l"/>
                <a:tab pos="1808163" algn="l"/>
                <a:tab pos="2713038" algn="l"/>
                <a:tab pos="3616325" algn="l"/>
                <a:tab pos="4521200" algn="l"/>
                <a:tab pos="5426075" algn="l"/>
                <a:tab pos="6330950" algn="l"/>
                <a:tab pos="7234238" algn="l"/>
                <a:tab pos="8139113" algn="l"/>
                <a:tab pos="9043988" algn="l"/>
                <a:tab pos="9947275" algn="l"/>
              </a:tabLst>
              <a:defRPr>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903288" algn="l"/>
                <a:tab pos="1808163" algn="l"/>
                <a:tab pos="2713038" algn="l"/>
                <a:tab pos="3616325" algn="l"/>
                <a:tab pos="4521200" algn="l"/>
                <a:tab pos="5426075" algn="l"/>
                <a:tab pos="6330950" algn="l"/>
                <a:tab pos="7234238" algn="l"/>
                <a:tab pos="8139113" algn="l"/>
                <a:tab pos="9043988" algn="l"/>
                <a:tab pos="9947275" algn="l"/>
              </a:tabLst>
              <a:defRPr>
                <a:solidFill>
                  <a:schemeClr val="bg1"/>
                </a:solidFill>
                <a:latin typeface="Arial" panose="020B0604020202020204" pitchFamily="34" charset="0"/>
                <a:ea typeface="ＭＳ Ｐゴシック" panose="020B0600070205080204" pitchFamily="34" charset="-128"/>
              </a:defRPr>
            </a:lvl9pPr>
          </a:lstStyle>
          <a:p>
            <a:fld id="{B7F1E608-FF86-D745-89A5-CA9483FD4EF7}" type="slidenum">
              <a:rPr lang="en-GB" altLang="en-US" smtClean="0">
                <a:solidFill>
                  <a:srgbClr val="000000"/>
                </a:solidFill>
                <a:latin typeface="Calibri" panose="020F0502020204030204" pitchFamily="34" charset="0"/>
              </a:rPr>
              <a:pPr/>
              <a:t>4</a:t>
            </a:fld>
            <a:endParaRPr lang="en-GB" altLang="en-US">
              <a:solidFill>
                <a:srgbClr val="000000"/>
              </a:solidFill>
              <a:latin typeface="Calibri" panose="020F050202020403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2CE2958-DA91-42A1-86F8-AA3ECCC45696}" type="slidenum">
              <a:rPr lang="en-GB" smtClean="0"/>
              <a:t>6</a:t>
            </a:fld>
            <a:endParaRPr lang="en-GB"/>
          </a:p>
        </p:txBody>
      </p:sp>
    </p:spTree>
    <p:extLst>
      <p:ext uri="{BB962C8B-B14F-4D97-AF65-F5344CB8AC3E}">
        <p14:creationId xmlns:p14="http://schemas.microsoft.com/office/powerpoint/2010/main" val="8409360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3730" name="Rectangle 9"/>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D63388A6-F25E-4614-AD36-00E0FFB385A8}" type="slidenum">
              <a:rPr lang="en-GB" altLang="en-US" smtClean="0">
                <a:solidFill>
                  <a:prstClr val="black"/>
                </a:solidFill>
                <a:latin typeface="Calibri" panose="020F0502020204030204" pitchFamily="34" charset="0"/>
              </a:rPr>
              <a:pPr/>
              <a:t>7</a:t>
            </a:fld>
            <a:endParaRPr lang="en-GB" altLang="en-US">
              <a:solidFill>
                <a:prstClr val="black"/>
              </a:solidFill>
              <a:latin typeface="Calibri" panose="020F0502020204030204" pitchFamily="34" charset="0"/>
            </a:endParaRPr>
          </a:p>
        </p:txBody>
      </p:sp>
      <p:sp>
        <p:nvSpPr>
          <p:cNvPr id="73731" name="Text Box 1"/>
          <p:cNvSpPr txBox="1">
            <a:spLocks noChangeArrowheads="1"/>
          </p:cNvSpPr>
          <p:nvPr/>
        </p:nvSpPr>
        <p:spPr bwMode="auto">
          <a:xfrm>
            <a:off x="1144588" y="696913"/>
            <a:ext cx="4587875" cy="3486150"/>
          </a:xfrm>
          <a:prstGeom prst="rect">
            <a:avLst/>
          </a:prstGeom>
          <a:solidFill>
            <a:srgbClr val="FFFFFF"/>
          </a:solidFill>
          <a:ln w="9360">
            <a:solidFill>
              <a:srgbClr val="000000"/>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endParaRPr lang="en-GB" altLang="en-US">
              <a:solidFill>
                <a:prstClr val="black"/>
              </a:solidFill>
            </a:endParaRPr>
          </a:p>
        </p:txBody>
      </p:sp>
      <p:sp>
        <p:nvSpPr>
          <p:cNvPr id="73732" name="Rectangle 1"/>
          <p:cNvSpPr>
            <a:spLocks noChangeArrowheads="1"/>
          </p:cNvSpPr>
          <p:nvPr/>
        </p:nvSpPr>
        <p:spPr bwMode="auto">
          <a:xfrm>
            <a:off x="1181100" y="4427538"/>
            <a:ext cx="4551363"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r>
              <a:rPr lang="en-GB" altLang="en-US" sz="1200">
                <a:solidFill>
                  <a:prstClr val="black"/>
                </a:solidFill>
              </a:rPr>
              <a:t>.  </a:t>
            </a:r>
            <a:endParaRPr lang="en-US" altLang="en-US" sz="1200">
              <a:solidFill>
                <a:prstClr val="black"/>
              </a:solidFill>
            </a:endParaRPr>
          </a:p>
        </p:txBody>
      </p:sp>
      <p:sp>
        <p:nvSpPr>
          <p:cNvPr id="57349" name="Notes Placeholder 2"/>
          <p:cNvSpPr>
            <a:spLocks noGrp="1"/>
          </p:cNvSpPr>
          <p:nvPr>
            <p:ph type="body" idx="1"/>
          </p:nvPr>
        </p:nvSpPr>
        <p:spPr bwMode="auto">
          <a:xfrm>
            <a:off x="1144588" y="4416425"/>
            <a:ext cx="5049837" cy="4183063"/>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defRPr/>
            </a:pPr>
            <a:endParaRPr lang="en-GB" altLang="en-US" dirty="0"/>
          </a:p>
        </p:txBody>
      </p:sp>
    </p:spTree>
    <p:extLst>
      <p:ext uri="{BB962C8B-B14F-4D97-AF65-F5344CB8AC3E}">
        <p14:creationId xmlns:p14="http://schemas.microsoft.com/office/powerpoint/2010/main" val="10210058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a:xfrm>
            <a:off x="1371600" y="1143000"/>
            <a:ext cx="4114800" cy="3086100"/>
          </a:xfrm>
          <a:ln/>
        </p:spPr>
      </p:sp>
      <p:sp>
        <p:nvSpPr>
          <p:cNvPr id="112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dirty="0">
                <a:latin typeface="Arial" panose="020B0604020202020204" pitchFamily="34" charset="0"/>
              </a:rPr>
              <a:t>Nazi Germany was also developing an atomic bomb, but didn’t succeed before their defeat, and the Soviet Union began developing one in 1943 but didn’t finish it until after 1949.</a:t>
            </a:r>
          </a:p>
          <a:p>
            <a:endParaRPr lang="en-GB" altLang="en-US" dirty="0">
              <a:latin typeface="Arial" panose="020B0604020202020204" pitchFamily="34" charset="0"/>
            </a:endParaRPr>
          </a:p>
          <a:p>
            <a:r>
              <a:rPr lang="en-GB" altLang="en-US" dirty="0">
                <a:latin typeface="Arial" panose="020B0604020202020204" pitchFamily="34" charset="0"/>
              </a:rPr>
              <a:t>The USA had spent six years and nearly $2 billion dollars on the</a:t>
            </a:r>
            <a:r>
              <a:rPr lang="en-GB" altLang="en-US" baseline="0" dirty="0">
                <a:latin typeface="Arial" panose="020B0604020202020204" pitchFamily="34" charset="0"/>
              </a:rPr>
              <a:t> ‘Manhattan Project’, which involved thousands of scientists, engineers and others. </a:t>
            </a:r>
          </a:p>
          <a:p>
            <a:endParaRPr lang="en-GB" altLang="en-US" dirty="0">
              <a:latin typeface="Arial" panose="020B0604020202020204" pitchFamily="34" charset="0"/>
            </a:endParaRPr>
          </a:p>
        </p:txBody>
      </p:sp>
      <p:sp>
        <p:nvSpPr>
          <p:cNvPr id="112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D05DD9E-00F4-4DF8-8BC5-ACF43A0E6847}" type="slidenum">
              <a:rPr lang="en-GB" altLang="en-US">
                <a:solidFill>
                  <a:srgbClr val="000000"/>
                </a:solidFill>
                <a:latin typeface="Calibri" panose="020F0502020204030204" pitchFamily="34" charset="0"/>
                <a:cs typeface="Arial" panose="020B0604020202020204" pitchFamily="34" charset="0"/>
              </a:rPr>
              <a:pPr/>
              <a:t>9</a:t>
            </a:fld>
            <a:endParaRPr lang="en-GB" altLang="en-US">
              <a:solidFill>
                <a:srgbClr val="000000"/>
              </a:solidFill>
              <a:latin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5895753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a:t>
            </a:r>
            <a:r>
              <a:rPr lang="en-US" b="1" dirty="0"/>
              <a:t>Citizenship teachers: </a:t>
            </a:r>
            <a:r>
              <a:rPr lang="en-US" altLang="en-US" dirty="0">
                <a:latin typeface="Arial" panose="020B0604020202020204" pitchFamily="34" charset="0"/>
              </a:rPr>
              <a:t>For lots of ideas and resources on lesson activities to</a:t>
            </a:r>
            <a:r>
              <a:rPr lang="en-US" altLang="en-US" baseline="0" dirty="0">
                <a:latin typeface="Arial" panose="020B0604020202020204" pitchFamily="34" charset="0"/>
              </a:rPr>
              <a:t> explore </a:t>
            </a:r>
            <a:r>
              <a:rPr lang="en-US" altLang="en-US" dirty="0">
                <a:latin typeface="Arial" panose="020B0604020202020204" pitchFamily="34" charset="0"/>
              </a:rPr>
              <a:t>the stances of</a:t>
            </a:r>
            <a:r>
              <a:rPr lang="en-US" altLang="en-US" baseline="0" dirty="0">
                <a:latin typeface="Arial" panose="020B0604020202020204" pitchFamily="34" charset="0"/>
              </a:rPr>
              <a:t> Theresa May, Jeremy </a:t>
            </a:r>
            <a:r>
              <a:rPr lang="en-US" altLang="en-US" baseline="0" dirty="0" err="1">
                <a:latin typeface="Arial" panose="020B0604020202020204" pitchFamily="34" charset="0"/>
              </a:rPr>
              <a:t>Corbyn</a:t>
            </a:r>
            <a:r>
              <a:rPr lang="en-US" altLang="en-US" baseline="0" dirty="0">
                <a:latin typeface="Arial" panose="020B0604020202020204" pitchFamily="34" charset="0"/>
              </a:rPr>
              <a:t>, Donald Trump, and Kim Jong-un </a:t>
            </a:r>
            <a:r>
              <a:rPr lang="en-US" altLang="en-US" i="0" baseline="0" dirty="0">
                <a:latin typeface="Arial" panose="020B0604020202020204" pitchFamily="34" charset="0"/>
              </a:rPr>
              <a:t>on using their country’s nuclear weapons (and limits on their power to do so), </a:t>
            </a:r>
            <a:r>
              <a:rPr lang="en-US" altLang="en-US" dirty="0">
                <a:latin typeface="Arial" panose="020B0604020202020204" pitchFamily="34" charset="0"/>
              </a:rPr>
              <a:t>follow the link at </a:t>
            </a:r>
            <a:r>
              <a:rPr lang="en-US" altLang="en-US" b="1" dirty="0">
                <a:latin typeface="Arial" panose="020B0604020202020204" pitchFamily="34" charset="0"/>
              </a:rPr>
              <a:t>https://cnduk.org/education/truman-cit </a:t>
            </a:r>
            <a:r>
              <a:rPr lang="en-US" altLang="en-US" dirty="0">
                <a:latin typeface="Arial" panose="020B0604020202020204" pitchFamily="34" charset="0"/>
              </a:rPr>
              <a:t>]</a:t>
            </a:r>
            <a:endParaRPr lang="en-GB" altLang="en-US" dirty="0">
              <a:solidFill>
                <a:srgbClr val="000000"/>
              </a:solidFill>
              <a:latin typeface="Arial" panose="020B0604020202020204" pitchFamily="34" charset="0"/>
            </a:endParaRPr>
          </a:p>
          <a:p>
            <a:endParaRPr lang="en-GB" dirty="0"/>
          </a:p>
        </p:txBody>
      </p:sp>
      <p:sp>
        <p:nvSpPr>
          <p:cNvPr id="4" name="Slide Number Placeholder 3"/>
          <p:cNvSpPr>
            <a:spLocks noGrp="1"/>
          </p:cNvSpPr>
          <p:nvPr>
            <p:ph type="sldNum" sz="quarter" idx="10"/>
          </p:nvPr>
        </p:nvSpPr>
        <p:spPr/>
        <p:txBody>
          <a:bodyPr/>
          <a:lstStyle/>
          <a:p>
            <a:fld id="{070C8C07-09E6-4614-AA74-38C0CD15A98D}" type="slidenum">
              <a:rPr lang="en-GB" smtClean="0"/>
              <a:pPr/>
              <a:t>10</a:t>
            </a:fld>
            <a:endParaRPr lang="en-GB"/>
          </a:p>
        </p:txBody>
      </p:sp>
    </p:spTree>
    <p:extLst>
      <p:ext uri="{BB962C8B-B14F-4D97-AF65-F5344CB8AC3E}">
        <p14:creationId xmlns:p14="http://schemas.microsoft.com/office/powerpoint/2010/main" val="26536748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Rot="1" noChangeAspect="1" noTextEdit="1"/>
          </p:cNvSpPr>
          <p:nvPr>
            <p:ph type="sldImg"/>
          </p:nvPr>
        </p:nvSpPr>
        <p:spPr>
          <a:xfrm>
            <a:off x="1371600" y="1143000"/>
            <a:ext cx="4114800" cy="3086100"/>
          </a:xfrm>
          <a:ln/>
        </p:spPr>
      </p:sp>
      <p:sp>
        <p:nvSpPr>
          <p:cNvPr id="6147" name="Rectangle 3"/>
          <p:cNvSpPr>
            <a:spLocks noGrp="1"/>
          </p:cNvSpPr>
          <p:nvPr>
            <p:ph type="body" idx="1"/>
          </p:nvPr>
        </p:nvSpPr>
        <p:spPr>
          <a:xfrm>
            <a:off x="1055688" y="4354513"/>
            <a:ext cx="4914900" cy="41830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dirty="0">
              <a:latin typeface="Arial" panose="020B0604020202020204" pitchFamily="34" charset="0"/>
            </a:endParaRPr>
          </a:p>
        </p:txBody>
      </p:sp>
    </p:spTree>
    <p:extLst>
      <p:ext uri="{BB962C8B-B14F-4D97-AF65-F5344CB8AC3E}">
        <p14:creationId xmlns:p14="http://schemas.microsoft.com/office/powerpoint/2010/main" val="33655311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9"/>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lvl1pPr>
              <a:defRPr/>
            </a:lvl1pPr>
          </a:lstStyle>
          <a:p>
            <a:pPr>
              <a:defRPr/>
            </a:pPr>
            <a:fld id="{DFACB62A-6BA4-4D0F-8A72-0C0BE8447019}" type="datetimeFigureOut">
              <a:rPr lang="en-GB">
                <a:solidFill>
                  <a:prstClr val="black">
                    <a:tint val="75000"/>
                  </a:prstClr>
                </a:solidFill>
              </a:rPr>
              <a:pPr>
                <a:defRPr/>
              </a:pPr>
              <a:t>07/08/2024</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A6FE986-F904-46F7-924C-5188133D6D58}" type="slidenum">
              <a:rPr lang="en-GB" altLang="en-US"/>
              <a:pPr>
                <a:defRPr/>
              </a:pPr>
              <a:t>‹#›</a:t>
            </a:fld>
            <a:endParaRPr lang="en-GB" altLang="en-US"/>
          </a:p>
        </p:txBody>
      </p:sp>
    </p:spTree>
    <p:extLst>
      <p:ext uri="{BB962C8B-B14F-4D97-AF65-F5344CB8AC3E}">
        <p14:creationId xmlns:p14="http://schemas.microsoft.com/office/powerpoint/2010/main" val="15936195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AEB80034-119C-4E51-B14E-42F1445631EB}" type="datetimeFigureOut">
              <a:rPr lang="en-GB">
                <a:solidFill>
                  <a:prstClr val="black">
                    <a:tint val="75000"/>
                  </a:prstClr>
                </a:solidFill>
              </a:rPr>
              <a:pPr>
                <a:defRPr/>
              </a:pPr>
              <a:t>07/08/2024</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ED873061-9DD0-4E2A-97DE-818EE4313AF6}" type="slidenum">
              <a:rPr lang="en-GB" altLang="en-US"/>
              <a:pPr>
                <a:defRPr/>
              </a:pPr>
              <a:t>‹#›</a:t>
            </a:fld>
            <a:endParaRPr lang="en-GB" altLang="en-US"/>
          </a:p>
        </p:txBody>
      </p:sp>
    </p:spTree>
    <p:extLst>
      <p:ext uri="{BB962C8B-B14F-4D97-AF65-F5344CB8AC3E}">
        <p14:creationId xmlns:p14="http://schemas.microsoft.com/office/powerpoint/2010/main" val="3460845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2"/>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42"/>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54647CEF-F9A4-4551-BCE7-FCD292246E85}" type="datetimeFigureOut">
              <a:rPr lang="en-GB">
                <a:solidFill>
                  <a:prstClr val="black">
                    <a:tint val="75000"/>
                  </a:prstClr>
                </a:solidFill>
              </a:rPr>
              <a:pPr>
                <a:defRPr/>
              </a:pPr>
              <a:t>07/08/2024</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8D9A8C0-26D2-4EB7-BDD4-75CA6FBB4327}" type="slidenum">
              <a:rPr lang="en-GB" altLang="en-US"/>
              <a:pPr>
                <a:defRPr/>
              </a:pPr>
              <a:t>‹#›</a:t>
            </a:fld>
            <a:endParaRPr lang="en-GB" altLang="en-US"/>
          </a:p>
        </p:txBody>
      </p:sp>
    </p:spTree>
    <p:extLst>
      <p:ext uri="{BB962C8B-B14F-4D97-AF65-F5344CB8AC3E}">
        <p14:creationId xmlns:p14="http://schemas.microsoft.com/office/powerpoint/2010/main" val="22494198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1" y="274642"/>
            <a:ext cx="8224838" cy="1138237"/>
          </a:xfrm>
        </p:spPr>
        <p:txBody>
          <a:bodyPr/>
          <a:lstStyle/>
          <a:p>
            <a:r>
              <a:rPr lang="en-US"/>
              <a:t>Click to edit Master title style</a:t>
            </a:r>
            <a:endParaRPr lang="en-GB"/>
          </a:p>
        </p:txBody>
      </p:sp>
      <p:sp>
        <p:nvSpPr>
          <p:cNvPr id="3" name="Date Placeholder 2"/>
          <p:cNvSpPr>
            <a:spLocks noGrp="1"/>
          </p:cNvSpPr>
          <p:nvPr>
            <p:ph type="dt" idx="10"/>
          </p:nvPr>
        </p:nvSpPr>
        <p:spPr>
          <a:xfrm>
            <a:off x="457201" y="6245225"/>
            <a:ext cx="2128838" cy="471488"/>
          </a:xfrm>
        </p:spPr>
        <p:txBody>
          <a:bodyPr/>
          <a:lstStyle>
            <a:lvl1pPr>
              <a:defRPr/>
            </a:lvl1pPr>
          </a:lstStyle>
          <a:p>
            <a:pPr>
              <a:defRPr/>
            </a:pPr>
            <a:endParaRPr lang="en-GB">
              <a:solidFill>
                <a:prstClr val="black">
                  <a:tint val="75000"/>
                </a:prstClr>
              </a:solidFill>
            </a:endParaRPr>
          </a:p>
        </p:txBody>
      </p:sp>
      <p:sp>
        <p:nvSpPr>
          <p:cNvPr id="4" name="Footer Placeholder 3"/>
          <p:cNvSpPr>
            <a:spLocks noGrp="1"/>
          </p:cNvSpPr>
          <p:nvPr>
            <p:ph type="ftr" idx="11"/>
          </p:nvPr>
        </p:nvSpPr>
        <p:spPr>
          <a:xfrm>
            <a:off x="3124201" y="6245225"/>
            <a:ext cx="2890838" cy="471488"/>
          </a:xfrm>
        </p:spPr>
        <p:txBody>
          <a:bodyPr/>
          <a:lstStyle>
            <a:lvl1pPr>
              <a:defRPr/>
            </a:lvl1pPr>
          </a:lstStyle>
          <a:p>
            <a:pPr>
              <a:defRPr/>
            </a:pPr>
            <a:endParaRPr lang="en-GB">
              <a:solidFill>
                <a:prstClr val="black">
                  <a:tint val="75000"/>
                </a:prstClr>
              </a:solidFill>
            </a:endParaRPr>
          </a:p>
        </p:txBody>
      </p:sp>
      <p:sp>
        <p:nvSpPr>
          <p:cNvPr id="5" name="Slide Number Placeholder 4"/>
          <p:cNvSpPr>
            <a:spLocks noGrp="1"/>
          </p:cNvSpPr>
          <p:nvPr>
            <p:ph type="sldNum" idx="12"/>
          </p:nvPr>
        </p:nvSpPr>
        <p:spPr>
          <a:xfrm>
            <a:off x="6553201" y="6245225"/>
            <a:ext cx="2128838" cy="471488"/>
          </a:xfrm>
        </p:spPr>
        <p:txBody>
          <a:bodyPr/>
          <a:lstStyle>
            <a:lvl1pPr>
              <a:defRPr/>
            </a:lvl1pPr>
          </a:lstStyle>
          <a:p>
            <a:pPr>
              <a:defRPr/>
            </a:pPr>
            <a:fld id="{AFBCB69E-205E-43E1-A77E-C63EAF8BA70D}" type="slidenum">
              <a:rPr lang="en-GB" altLang="en-US"/>
              <a:pPr>
                <a:defRPr/>
              </a:pPr>
              <a:t>‹#›</a:t>
            </a:fld>
            <a:endParaRPr lang="en-GB" altLang="en-US"/>
          </a:p>
        </p:txBody>
      </p:sp>
    </p:spTree>
    <p:extLst>
      <p:ext uri="{BB962C8B-B14F-4D97-AF65-F5344CB8AC3E}">
        <p14:creationId xmlns:p14="http://schemas.microsoft.com/office/powerpoint/2010/main" val="8750201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OverTx">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6481" y="273629"/>
            <a:ext cx="8226720" cy="1143480"/>
          </a:xfrm>
        </p:spPr>
        <p:txBody>
          <a:bodyPr/>
          <a:lstStyle/>
          <a:p>
            <a:r>
              <a:rPr lang="en-US"/>
              <a:t>Click to edit Master title style</a:t>
            </a:r>
            <a:endParaRPr lang="en-GB"/>
          </a:p>
        </p:txBody>
      </p:sp>
      <p:sp>
        <p:nvSpPr>
          <p:cNvPr id="3" name="Content Placeholder 2"/>
          <p:cNvSpPr>
            <a:spLocks noGrp="1"/>
          </p:cNvSpPr>
          <p:nvPr>
            <p:ph sz="quarter" idx="1"/>
          </p:nvPr>
        </p:nvSpPr>
        <p:spPr>
          <a:xfrm>
            <a:off x="456480" y="1604333"/>
            <a:ext cx="4043520" cy="21933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quarter" idx="2"/>
          </p:nvPr>
        </p:nvSpPr>
        <p:spPr>
          <a:xfrm>
            <a:off x="4638241" y="1604333"/>
            <a:ext cx="4044960" cy="21933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half" idx="3"/>
          </p:nvPr>
        </p:nvSpPr>
        <p:spPr>
          <a:xfrm>
            <a:off x="456481" y="3935934"/>
            <a:ext cx="8226720" cy="2193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Date Placeholder 5"/>
          <p:cNvSpPr>
            <a:spLocks noGrp="1"/>
          </p:cNvSpPr>
          <p:nvPr>
            <p:ph type="dt" idx="10"/>
          </p:nvPr>
        </p:nvSpPr>
        <p:spPr>
          <a:xfrm>
            <a:off x="457200" y="6246817"/>
            <a:ext cx="2127250" cy="471487"/>
          </a:xfrm>
        </p:spPr>
        <p:txBody>
          <a:bodyPr/>
          <a:lstStyle>
            <a:lvl1pPr>
              <a:defRPr/>
            </a:lvl1pPr>
          </a:lstStyle>
          <a:p>
            <a:pPr>
              <a:defRPr/>
            </a:pPr>
            <a:endParaRPr lang="en-GB">
              <a:solidFill>
                <a:prstClr val="black">
                  <a:tint val="75000"/>
                </a:prstClr>
              </a:solidFill>
            </a:endParaRPr>
          </a:p>
        </p:txBody>
      </p:sp>
      <p:sp>
        <p:nvSpPr>
          <p:cNvPr id="7" name="Footer Placeholder 6"/>
          <p:cNvSpPr>
            <a:spLocks noGrp="1"/>
          </p:cNvSpPr>
          <p:nvPr>
            <p:ph type="ftr" idx="11"/>
          </p:nvPr>
        </p:nvSpPr>
        <p:spPr>
          <a:xfrm>
            <a:off x="3127377" y="6246817"/>
            <a:ext cx="2897188" cy="471487"/>
          </a:xfrm>
        </p:spPr>
        <p:txBody>
          <a:bodyPr/>
          <a:lstStyle>
            <a:lvl1pPr>
              <a:defRPr/>
            </a:lvl1pPr>
          </a:lstStyle>
          <a:p>
            <a:pPr>
              <a:defRPr/>
            </a:pPr>
            <a:endParaRPr lang="en-GB">
              <a:solidFill>
                <a:prstClr val="black">
                  <a:tint val="75000"/>
                </a:prstClr>
              </a:solidFill>
            </a:endParaRPr>
          </a:p>
        </p:txBody>
      </p:sp>
      <p:sp>
        <p:nvSpPr>
          <p:cNvPr id="8" name="Slide Number Placeholder 7"/>
          <p:cNvSpPr>
            <a:spLocks noGrp="1"/>
          </p:cNvSpPr>
          <p:nvPr>
            <p:ph type="sldNum" idx="12"/>
          </p:nvPr>
        </p:nvSpPr>
        <p:spPr>
          <a:xfrm>
            <a:off x="6556375" y="6246817"/>
            <a:ext cx="2128838" cy="471487"/>
          </a:xfrm>
        </p:spPr>
        <p:txBody>
          <a:bodyPr/>
          <a:lstStyle>
            <a:lvl1pPr>
              <a:defRPr/>
            </a:lvl1pPr>
          </a:lstStyle>
          <a:p>
            <a:pPr>
              <a:defRPr/>
            </a:pPr>
            <a:fld id="{C4EE1148-800C-423E-B075-B053BC6B49E2}" type="slidenum">
              <a:rPr lang="en-GB" altLang="en-US"/>
              <a:pPr>
                <a:defRPr/>
              </a:pPr>
              <a:t>‹#›</a:t>
            </a:fld>
            <a:endParaRPr lang="en-GB" altLang="en-US"/>
          </a:p>
        </p:txBody>
      </p:sp>
    </p:spTree>
    <p:extLst>
      <p:ext uri="{BB962C8B-B14F-4D97-AF65-F5344CB8AC3E}">
        <p14:creationId xmlns:p14="http://schemas.microsoft.com/office/powerpoint/2010/main" val="23215605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3DF89B4-E319-48C8-B1E5-D99F010895BC}" type="datetimeFigureOut">
              <a:rPr lang="en-GB" smtClean="0"/>
              <a:t>07/08/2024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7C58D15-0A20-4440-98A4-F229674A92AD}" type="slidenum">
              <a:rPr lang="en-GB" smtClean="0"/>
              <a:t>‹#›</a:t>
            </a:fld>
            <a:endParaRPr lang="en-GB"/>
          </a:p>
        </p:txBody>
      </p:sp>
    </p:spTree>
    <p:extLst>
      <p:ext uri="{BB962C8B-B14F-4D97-AF65-F5344CB8AC3E}">
        <p14:creationId xmlns:p14="http://schemas.microsoft.com/office/powerpoint/2010/main" val="33358952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3DF89B4-E319-48C8-B1E5-D99F010895BC}" type="datetimeFigureOut">
              <a:rPr lang="en-GB" smtClean="0"/>
              <a:t>07/08/2024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7C58D15-0A20-4440-98A4-F229674A92AD}" type="slidenum">
              <a:rPr lang="en-GB" smtClean="0"/>
              <a:t>‹#›</a:t>
            </a:fld>
            <a:endParaRPr lang="en-GB"/>
          </a:p>
        </p:txBody>
      </p:sp>
    </p:spTree>
    <p:extLst>
      <p:ext uri="{BB962C8B-B14F-4D97-AF65-F5344CB8AC3E}">
        <p14:creationId xmlns:p14="http://schemas.microsoft.com/office/powerpoint/2010/main" val="40466460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3DF89B4-E319-48C8-B1E5-D99F010895BC}" type="datetimeFigureOut">
              <a:rPr lang="en-GB" smtClean="0"/>
              <a:t>07/08/2024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7C58D15-0A20-4440-98A4-F229674A92AD}" type="slidenum">
              <a:rPr lang="en-GB" smtClean="0"/>
              <a:t>‹#›</a:t>
            </a:fld>
            <a:endParaRPr lang="en-GB"/>
          </a:p>
        </p:txBody>
      </p:sp>
    </p:spTree>
    <p:extLst>
      <p:ext uri="{BB962C8B-B14F-4D97-AF65-F5344CB8AC3E}">
        <p14:creationId xmlns:p14="http://schemas.microsoft.com/office/powerpoint/2010/main" val="1755834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3DF89B4-E319-48C8-B1E5-D99F010895BC}" type="datetimeFigureOut">
              <a:rPr lang="en-GB" smtClean="0"/>
              <a:t>07/08/2024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7C58D15-0A20-4440-98A4-F229674A92AD}" type="slidenum">
              <a:rPr lang="en-GB" smtClean="0"/>
              <a:t>‹#›</a:t>
            </a:fld>
            <a:endParaRPr lang="en-GB"/>
          </a:p>
        </p:txBody>
      </p:sp>
    </p:spTree>
    <p:extLst>
      <p:ext uri="{BB962C8B-B14F-4D97-AF65-F5344CB8AC3E}">
        <p14:creationId xmlns:p14="http://schemas.microsoft.com/office/powerpoint/2010/main" val="33465289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3DF89B4-E319-48C8-B1E5-D99F010895BC}" type="datetimeFigureOut">
              <a:rPr lang="en-GB" smtClean="0"/>
              <a:t>07/08/2024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27C58D15-0A20-4440-98A4-F229674A92AD}" type="slidenum">
              <a:rPr lang="en-GB" smtClean="0"/>
              <a:t>‹#›</a:t>
            </a:fld>
            <a:endParaRPr lang="en-GB"/>
          </a:p>
        </p:txBody>
      </p:sp>
    </p:spTree>
    <p:extLst>
      <p:ext uri="{BB962C8B-B14F-4D97-AF65-F5344CB8AC3E}">
        <p14:creationId xmlns:p14="http://schemas.microsoft.com/office/powerpoint/2010/main" val="20081983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3DF89B4-E319-48C8-B1E5-D99F010895BC}" type="datetimeFigureOut">
              <a:rPr lang="en-GB" smtClean="0"/>
              <a:t>07/08/2024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27C58D15-0A20-4440-98A4-F229674A92AD}" type="slidenum">
              <a:rPr lang="en-GB" smtClean="0"/>
              <a:t>‹#›</a:t>
            </a:fld>
            <a:endParaRPr lang="en-GB"/>
          </a:p>
        </p:txBody>
      </p:sp>
    </p:spTree>
    <p:extLst>
      <p:ext uri="{BB962C8B-B14F-4D97-AF65-F5344CB8AC3E}">
        <p14:creationId xmlns:p14="http://schemas.microsoft.com/office/powerpoint/2010/main" val="40790983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DF561FEE-BC23-4344-B4E5-7D4D40500D3F}" type="datetimeFigureOut">
              <a:rPr lang="en-GB">
                <a:solidFill>
                  <a:prstClr val="black">
                    <a:tint val="75000"/>
                  </a:prstClr>
                </a:solidFill>
              </a:rPr>
              <a:pPr>
                <a:defRPr/>
              </a:pPr>
              <a:t>07/08/2024</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1BC8A12-84A5-414E-A18A-BD98E86FECB9}" type="slidenum">
              <a:rPr lang="en-GB" altLang="en-US"/>
              <a:pPr>
                <a:defRPr/>
              </a:pPr>
              <a:t>‹#›</a:t>
            </a:fld>
            <a:endParaRPr lang="en-GB" altLang="en-US"/>
          </a:p>
        </p:txBody>
      </p:sp>
    </p:spTree>
    <p:extLst>
      <p:ext uri="{BB962C8B-B14F-4D97-AF65-F5344CB8AC3E}">
        <p14:creationId xmlns:p14="http://schemas.microsoft.com/office/powerpoint/2010/main" val="36493598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3DF89B4-E319-48C8-B1E5-D99F010895BC}" type="datetimeFigureOut">
              <a:rPr lang="en-GB" smtClean="0"/>
              <a:t>07/08/2024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27C58D15-0A20-4440-98A4-F229674A92AD}" type="slidenum">
              <a:rPr lang="en-GB" smtClean="0"/>
              <a:t>‹#›</a:t>
            </a:fld>
            <a:endParaRPr lang="en-GB"/>
          </a:p>
        </p:txBody>
      </p:sp>
    </p:spTree>
    <p:extLst>
      <p:ext uri="{BB962C8B-B14F-4D97-AF65-F5344CB8AC3E}">
        <p14:creationId xmlns:p14="http://schemas.microsoft.com/office/powerpoint/2010/main" val="31510974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3DF89B4-E319-48C8-B1E5-D99F010895BC}" type="datetimeFigureOut">
              <a:rPr lang="en-GB" smtClean="0"/>
              <a:t>07/08/2024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7C58D15-0A20-4440-98A4-F229674A92AD}" type="slidenum">
              <a:rPr lang="en-GB" smtClean="0"/>
              <a:t>‹#›</a:t>
            </a:fld>
            <a:endParaRPr lang="en-GB"/>
          </a:p>
        </p:txBody>
      </p:sp>
    </p:spTree>
    <p:extLst>
      <p:ext uri="{BB962C8B-B14F-4D97-AF65-F5344CB8AC3E}">
        <p14:creationId xmlns:p14="http://schemas.microsoft.com/office/powerpoint/2010/main" val="33284819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3DF89B4-E319-48C8-B1E5-D99F010895BC}" type="datetimeFigureOut">
              <a:rPr lang="en-GB" smtClean="0"/>
              <a:t>07/08/2024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7C58D15-0A20-4440-98A4-F229674A92AD}" type="slidenum">
              <a:rPr lang="en-GB" smtClean="0"/>
              <a:t>‹#›</a:t>
            </a:fld>
            <a:endParaRPr lang="en-GB"/>
          </a:p>
        </p:txBody>
      </p:sp>
    </p:spTree>
    <p:extLst>
      <p:ext uri="{BB962C8B-B14F-4D97-AF65-F5344CB8AC3E}">
        <p14:creationId xmlns:p14="http://schemas.microsoft.com/office/powerpoint/2010/main" val="100234032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3DF89B4-E319-48C8-B1E5-D99F010895BC}" type="datetimeFigureOut">
              <a:rPr lang="en-GB" smtClean="0"/>
              <a:t>07/08/2024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7C58D15-0A20-4440-98A4-F229674A92AD}" type="slidenum">
              <a:rPr lang="en-GB" smtClean="0"/>
              <a:t>‹#›</a:t>
            </a:fld>
            <a:endParaRPr lang="en-GB"/>
          </a:p>
        </p:txBody>
      </p:sp>
    </p:spTree>
    <p:extLst>
      <p:ext uri="{BB962C8B-B14F-4D97-AF65-F5344CB8AC3E}">
        <p14:creationId xmlns:p14="http://schemas.microsoft.com/office/powerpoint/2010/main" val="143233418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3DF89B4-E319-48C8-B1E5-D99F010895BC}" type="datetimeFigureOut">
              <a:rPr lang="en-GB" smtClean="0"/>
              <a:t>07/08/2024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7C58D15-0A20-4440-98A4-F229674A92AD}" type="slidenum">
              <a:rPr lang="en-GB" smtClean="0"/>
              <a:t>‹#›</a:t>
            </a:fld>
            <a:endParaRPr lang="en-GB"/>
          </a:p>
        </p:txBody>
      </p:sp>
    </p:spTree>
    <p:extLst>
      <p:ext uri="{BB962C8B-B14F-4D97-AF65-F5344CB8AC3E}">
        <p14:creationId xmlns:p14="http://schemas.microsoft.com/office/powerpoint/2010/main" val="402195940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1" y="274642"/>
            <a:ext cx="8224838" cy="1138237"/>
          </a:xfrm>
        </p:spPr>
        <p:txBody>
          <a:bodyPr/>
          <a:lstStyle/>
          <a:p>
            <a:r>
              <a:rPr lang="en-US"/>
              <a:t>Click to edit Master title style</a:t>
            </a:r>
            <a:endParaRPr lang="en-GB"/>
          </a:p>
        </p:txBody>
      </p:sp>
      <p:sp>
        <p:nvSpPr>
          <p:cNvPr id="3" name="Text Placeholder 2"/>
          <p:cNvSpPr>
            <a:spLocks noGrp="1"/>
          </p:cNvSpPr>
          <p:nvPr>
            <p:ph type="body" sz="half" idx="1"/>
          </p:nvPr>
        </p:nvSpPr>
        <p:spPr>
          <a:xfrm>
            <a:off x="457202" y="1600200"/>
            <a:ext cx="4035425" cy="452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quarter" idx="2"/>
          </p:nvPr>
        </p:nvSpPr>
        <p:spPr>
          <a:xfrm>
            <a:off x="4645025" y="1600200"/>
            <a:ext cx="4037013" cy="218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Content Placeholder 4"/>
          <p:cNvSpPr>
            <a:spLocks noGrp="1"/>
          </p:cNvSpPr>
          <p:nvPr>
            <p:ph sz="quarter" idx="3"/>
          </p:nvPr>
        </p:nvSpPr>
        <p:spPr>
          <a:xfrm>
            <a:off x="4645025" y="3937000"/>
            <a:ext cx="4037013" cy="218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Date Placeholder 5"/>
          <p:cNvSpPr>
            <a:spLocks noGrp="1"/>
          </p:cNvSpPr>
          <p:nvPr>
            <p:ph type="dt" idx="10"/>
          </p:nvPr>
        </p:nvSpPr>
        <p:spPr>
          <a:xfrm>
            <a:off x="457201" y="6245225"/>
            <a:ext cx="2128838" cy="471488"/>
          </a:xfrm>
        </p:spPr>
        <p:txBody>
          <a:bodyPr/>
          <a:lstStyle>
            <a:lvl1pPr>
              <a:defRPr/>
            </a:lvl1pPr>
          </a:lstStyle>
          <a:p>
            <a:pPr>
              <a:defRPr/>
            </a:pPr>
            <a:endParaRPr lang="en-GB">
              <a:solidFill>
                <a:prstClr val="black">
                  <a:tint val="75000"/>
                </a:prstClr>
              </a:solidFill>
            </a:endParaRPr>
          </a:p>
        </p:txBody>
      </p:sp>
      <p:sp>
        <p:nvSpPr>
          <p:cNvPr id="7" name="Footer Placeholder 6"/>
          <p:cNvSpPr>
            <a:spLocks noGrp="1"/>
          </p:cNvSpPr>
          <p:nvPr>
            <p:ph type="ftr" idx="11"/>
          </p:nvPr>
        </p:nvSpPr>
        <p:spPr>
          <a:xfrm>
            <a:off x="3124201" y="6245225"/>
            <a:ext cx="2890838" cy="471488"/>
          </a:xfrm>
        </p:spPr>
        <p:txBody>
          <a:bodyPr/>
          <a:lstStyle>
            <a:lvl1pPr>
              <a:defRPr/>
            </a:lvl1pPr>
          </a:lstStyle>
          <a:p>
            <a:pPr>
              <a:defRPr/>
            </a:pPr>
            <a:endParaRPr lang="en-GB">
              <a:solidFill>
                <a:prstClr val="black">
                  <a:tint val="75000"/>
                </a:prstClr>
              </a:solidFill>
            </a:endParaRPr>
          </a:p>
        </p:txBody>
      </p:sp>
      <p:sp>
        <p:nvSpPr>
          <p:cNvPr id="8" name="Slide Number Placeholder 7"/>
          <p:cNvSpPr>
            <a:spLocks noGrp="1"/>
          </p:cNvSpPr>
          <p:nvPr>
            <p:ph type="sldNum" idx="12"/>
          </p:nvPr>
        </p:nvSpPr>
        <p:spPr>
          <a:xfrm>
            <a:off x="6553201" y="6245225"/>
            <a:ext cx="2128838" cy="471488"/>
          </a:xfrm>
        </p:spPr>
        <p:txBody>
          <a:bodyPr/>
          <a:lstStyle>
            <a:lvl1pPr>
              <a:defRPr/>
            </a:lvl1pPr>
          </a:lstStyle>
          <a:p>
            <a:pPr>
              <a:defRPr/>
            </a:pPr>
            <a:fld id="{C1E836D7-B49D-4352-9E47-1E5CD9B15C2D}" type="slidenum">
              <a:rPr lang="en-GB" altLang="en-US"/>
              <a:pPr>
                <a:defRPr/>
              </a:pPr>
              <a:t>‹#›</a:t>
            </a:fld>
            <a:endParaRPr lang="en-GB" altLang="en-US"/>
          </a:p>
        </p:txBody>
      </p:sp>
    </p:spTree>
    <p:extLst>
      <p:ext uri="{BB962C8B-B14F-4D97-AF65-F5344CB8AC3E}">
        <p14:creationId xmlns:p14="http://schemas.microsoft.com/office/powerpoint/2010/main" val="312580261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8E5B969E-343A-42BC-BC17-FFB0B8686EC2}" type="datetimeFigureOut">
              <a:rPr lang="en-GB" smtClean="0">
                <a:solidFill>
                  <a:prstClr val="black">
                    <a:tint val="75000"/>
                  </a:prstClr>
                </a:solidFill>
              </a:rPr>
              <a:pPr/>
              <a:t>07/08/2024</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07E2F6F9-0912-4575-92D5-9D33CC0358C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8394569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8E5B969E-343A-42BC-BC17-FFB0B8686EC2}" type="datetimeFigureOut">
              <a:rPr lang="en-GB" smtClean="0">
                <a:solidFill>
                  <a:prstClr val="black">
                    <a:tint val="75000"/>
                  </a:prstClr>
                </a:solidFill>
              </a:rPr>
              <a:pPr/>
              <a:t>07/08/2024</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07E2F6F9-0912-4575-92D5-9D33CC0358C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61129001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E5B969E-343A-42BC-BC17-FFB0B8686EC2}" type="datetimeFigureOut">
              <a:rPr lang="en-GB" smtClean="0">
                <a:solidFill>
                  <a:prstClr val="black">
                    <a:tint val="75000"/>
                  </a:prstClr>
                </a:solidFill>
              </a:rPr>
              <a:pPr/>
              <a:t>07/08/2024</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07E2F6F9-0912-4575-92D5-9D33CC0358C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19473905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8E5B969E-343A-42BC-BC17-FFB0B8686EC2}" type="datetimeFigureOut">
              <a:rPr lang="en-GB" smtClean="0">
                <a:solidFill>
                  <a:prstClr val="black">
                    <a:tint val="75000"/>
                  </a:prstClr>
                </a:solidFill>
              </a:rPr>
              <a:pPr/>
              <a:t>07/08/2024</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07E2F6F9-0912-4575-92D5-9D33CC0358C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2787315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B8E0143D-42F5-4589-9A73-C934A1398E77}" type="datetimeFigureOut">
              <a:rPr lang="en-GB">
                <a:solidFill>
                  <a:prstClr val="black">
                    <a:tint val="75000"/>
                  </a:prstClr>
                </a:solidFill>
              </a:rPr>
              <a:pPr>
                <a:defRPr/>
              </a:pPr>
              <a:t>07/08/2024</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621113E-0842-4AB4-A3BD-8A9EAE787CF1}" type="slidenum">
              <a:rPr lang="en-GB" altLang="en-US"/>
              <a:pPr>
                <a:defRPr/>
              </a:pPr>
              <a:t>‹#›</a:t>
            </a:fld>
            <a:endParaRPr lang="en-GB" altLang="en-US"/>
          </a:p>
        </p:txBody>
      </p:sp>
    </p:spTree>
    <p:extLst>
      <p:ext uri="{BB962C8B-B14F-4D97-AF65-F5344CB8AC3E}">
        <p14:creationId xmlns:p14="http://schemas.microsoft.com/office/powerpoint/2010/main" val="21582268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8E5B969E-343A-42BC-BC17-FFB0B8686EC2}" type="datetimeFigureOut">
              <a:rPr lang="en-GB" smtClean="0">
                <a:solidFill>
                  <a:prstClr val="black">
                    <a:tint val="75000"/>
                  </a:prstClr>
                </a:solidFill>
              </a:rPr>
              <a:pPr/>
              <a:t>07/08/2024</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07E2F6F9-0912-4575-92D5-9D33CC0358C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61819100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E5B969E-343A-42BC-BC17-FFB0B8686EC2}" type="datetimeFigureOut">
              <a:rPr lang="en-GB" smtClean="0">
                <a:solidFill>
                  <a:prstClr val="black">
                    <a:tint val="75000"/>
                  </a:prstClr>
                </a:solidFill>
              </a:rPr>
              <a:pPr/>
              <a:t>07/08/2024</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07E2F6F9-0912-4575-92D5-9D33CC0358C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59139850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E5B969E-343A-42BC-BC17-FFB0B8686EC2}" type="datetimeFigureOut">
              <a:rPr lang="en-GB" smtClean="0">
                <a:solidFill>
                  <a:prstClr val="black">
                    <a:tint val="75000"/>
                  </a:prstClr>
                </a:solidFill>
              </a:rPr>
              <a:pPr/>
              <a:t>07/08/2024</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07E2F6F9-0912-4575-92D5-9D33CC0358C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63726036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E5B969E-343A-42BC-BC17-FFB0B8686EC2}" type="datetimeFigureOut">
              <a:rPr lang="en-GB" smtClean="0">
                <a:solidFill>
                  <a:prstClr val="black">
                    <a:tint val="75000"/>
                  </a:prstClr>
                </a:solidFill>
              </a:rPr>
              <a:pPr/>
              <a:t>07/08/2024</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07E2F6F9-0912-4575-92D5-9D33CC0358C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63051797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E5B969E-343A-42BC-BC17-FFB0B8686EC2}" type="datetimeFigureOut">
              <a:rPr lang="en-GB" smtClean="0">
                <a:solidFill>
                  <a:prstClr val="black">
                    <a:tint val="75000"/>
                  </a:prstClr>
                </a:solidFill>
              </a:rPr>
              <a:pPr/>
              <a:t>07/08/2024</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07E2F6F9-0912-4575-92D5-9D33CC0358C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56465964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8E5B969E-343A-42BC-BC17-FFB0B8686EC2}" type="datetimeFigureOut">
              <a:rPr lang="en-GB" smtClean="0">
                <a:solidFill>
                  <a:prstClr val="black">
                    <a:tint val="75000"/>
                  </a:prstClr>
                </a:solidFill>
              </a:rPr>
              <a:pPr/>
              <a:t>07/08/2024</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07E2F6F9-0912-4575-92D5-9D33CC0358C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71176166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8E5B969E-343A-42BC-BC17-FFB0B8686EC2}" type="datetimeFigureOut">
              <a:rPr lang="en-GB" smtClean="0">
                <a:solidFill>
                  <a:prstClr val="black">
                    <a:tint val="75000"/>
                  </a:prstClr>
                </a:solidFill>
              </a:rPr>
              <a:pPr/>
              <a:t>07/08/2024</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07E2F6F9-0912-4575-92D5-9D33CC0358C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68932175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3DF89B4-E319-48C8-B1E5-D99F010895BC}" type="datetimeFigureOut">
              <a:rPr lang="en-GB" smtClean="0">
                <a:solidFill>
                  <a:prstClr val="black">
                    <a:tint val="75000"/>
                  </a:prstClr>
                </a:solidFill>
              </a:rPr>
              <a:pPr/>
              <a:t>07/08/2024</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27C58D15-0A20-4440-98A4-F229674A92A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03997802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3DF89B4-E319-48C8-B1E5-D99F010895BC}" type="datetimeFigureOut">
              <a:rPr lang="en-GB" smtClean="0">
                <a:solidFill>
                  <a:prstClr val="black">
                    <a:tint val="75000"/>
                  </a:prstClr>
                </a:solidFill>
              </a:rPr>
              <a:pPr/>
              <a:t>07/08/2024</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27C58D15-0A20-4440-98A4-F229674A92A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74643931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3DF89B4-E319-48C8-B1E5-D99F010895BC}" type="datetimeFigureOut">
              <a:rPr lang="en-GB" smtClean="0">
                <a:solidFill>
                  <a:prstClr val="black">
                    <a:tint val="75000"/>
                  </a:prstClr>
                </a:solidFill>
              </a:rPr>
              <a:pPr/>
              <a:t>07/08/2024</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27C58D15-0A20-4440-98A4-F229674A92A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4987436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3"/>
          <p:cNvSpPr>
            <a:spLocks noGrp="1"/>
          </p:cNvSpPr>
          <p:nvPr>
            <p:ph type="dt" sz="half" idx="10"/>
          </p:nvPr>
        </p:nvSpPr>
        <p:spPr/>
        <p:txBody>
          <a:bodyPr/>
          <a:lstStyle>
            <a:lvl1pPr>
              <a:defRPr/>
            </a:lvl1pPr>
          </a:lstStyle>
          <a:p>
            <a:pPr>
              <a:defRPr/>
            </a:pPr>
            <a:fld id="{A761A800-7E78-4440-9E5C-329EB3D31EC2}" type="datetimeFigureOut">
              <a:rPr lang="en-GB">
                <a:solidFill>
                  <a:prstClr val="black">
                    <a:tint val="75000"/>
                  </a:prstClr>
                </a:solidFill>
              </a:rPr>
              <a:pPr>
                <a:defRPr/>
              </a:pPr>
              <a:t>07/08/2024</a:t>
            </a:fld>
            <a:endParaRPr lang="en-GB"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80185442-74D0-4BC8-A909-9DA504C7B9DB}" type="slidenum">
              <a:rPr lang="en-GB" altLang="en-US"/>
              <a:pPr>
                <a:defRPr/>
              </a:pPr>
              <a:t>‹#›</a:t>
            </a:fld>
            <a:endParaRPr lang="en-GB" altLang="en-US"/>
          </a:p>
        </p:txBody>
      </p:sp>
    </p:spTree>
    <p:extLst>
      <p:ext uri="{BB962C8B-B14F-4D97-AF65-F5344CB8AC3E}">
        <p14:creationId xmlns:p14="http://schemas.microsoft.com/office/powerpoint/2010/main" val="155163483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3DF89B4-E319-48C8-B1E5-D99F010895BC}" type="datetimeFigureOut">
              <a:rPr lang="en-GB" smtClean="0">
                <a:solidFill>
                  <a:prstClr val="black">
                    <a:tint val="75000"/>
                  </a:prstClr>
                </a:solidFill>
              </a:rPr>
              <a:pPr/>
              <a:t>07/08/2024</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27C58D15-0A20-4440-98A4-F229674A92A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12229686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3DF89B4-E319-48C8-B1E5-D99F010895BC}" type="datetimeFigureOut">
              <a:rPr lang="en-GB" smtClean="0">
                <a:solidFill>
                  <a:prstClr val="black">
                    <a:tint val="75000"/>
                  </a:prstClr>
                </a:solidFill>
              </a:rPr>
              <a:pPr/>
              <a:t>07/08/2024</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27C58D15-0A20-4440-98A4-F229674A92A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20810295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3DF89B4-E319-48C8-B1E5-D99F010895BC}" type="datetimeFigureOut">
              <a:rPr lang="en-GB" smtClean="0">
                <a:solidFill>
                  <a:prstClr val="black">
                    <a:tint val="75000"/>
                  </a:prstClr>
                </a:solidFill>
              </a:rPr>
              <a:pPr/>
              <a:t>07/08/2024</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27C58D15-0A20-4440-98A4-F229674A92A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23142326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3DF89B4-E319-48C8-B1E5-D99F010895BC}" type="datetimeFigureOut">
              <a:rPr lang="en-GB" smtClean="0">
                <a:solidFill>
                  <a:prstClr val="black">
                    <a:tint val="75000"/>
                  </a:prstClr>
                </a:solidFill>
              </a:rPr>
              <a:pPr/>
              <a:t>07/08/2024</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27C58D15-0A20-4440-98A4-F229674A92A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77905605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3DF89B4-E319-48C8-B1E5-D99F010895BC}" type="datetimeFigureOut">
              <a:rPr lang="en-GB" smtClean="0">
                <a:solidFill>
                  <a:prstClr val="black">
                    <a:tint val="75000"/>
                  </a:prstClr>
                </a:solidFill>
              </a:rPr>
              <a:pPr/>
              <a:t>07/08/2024</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27C58D15-0A20-4440-98A4-F229674A92A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94552724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3DF89B4-E319-48C8-B1E5-D99F010895BC}" type="datetimeFigureOut">
              <a:rPr lang="en-GB" smtClean="0">
                <a:solidFill>
                  <a:prstClr val="black">
                    <a:tint val="75000"/>
                  </a:prstClr>
                </a:solidFill>
              </a:rPr>
              <a:pPr/>
              <a:t>07/08/2024</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27C58D15-0A20-4440-98A4-F229674A92A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06053467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3DF89B4-E319-48C8-B1E5-D99F010895BC}" type="datetimeFigureOut">
              <a:rPr lang="en-GB" smtClean="0">
                <a:solidFill>
                  <a:prstClr val="black">
                    <a:tint val="75000"/>
                  </a:prstClr>
                </a:solidFill>
              </a:rPr>
              <a:pPr/>
              <a:t>07/08/2024</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27C58D15-0A20-4440-98A4-F229674A92A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43685555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3DF89B4-E319-48C8-B1E5-D99F010895BC}" type="datetimeFigureOut">
              <a:rPr lang="en-GB" smtClean="0">
                <a:solidFill>
                  <a:prstClr val="black">
                    <a:tint val="75000"/>
                  </a:prstClr>
                </a:solidFill>
              </a:rPr>
              <a:pPr/>
              <a:t>07/08/2024</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27C58D15-0A20-4440-98A4-F229674A92A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93467464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1" y="274642"/>
            <a:ext cx="8224838" cy="1138237"/>
          </a:xfrm>
        </p:spPr>
        <p:txBody>
          <a:bodyPr/>
          <a:lstStyle/>
          <a:p>
            <a:r>
              <a:rPr lang="en-US"/>
              <a:t>Click to edit Master title style</a:t>
            </a:r>
            <a:endParaRPr lang="en-GB"/>
          </a:p>
        </p:txBody>
      </p:sp>
      <p:sp>
        <p:nvSpPr>
          <p:cNvPr id="3" name="Date Placeholder 2"/>
          <p:cNvSpPr>
            <a:spLocks noGrp="1"/>
          </p:cNvSpPr>
          <p:nvPr>
            <p:ph type="dt" idx="10"/>
          </p:nvPr>
        </p:nvSpPr>
        <p:spPr>
          <a:xfrm>
            <a:off x="457201" y="6245225"/>
            <a:ext cx="2128838" cy="471488"/>
          </a:xfrm>
        </p:spPr>
        <p:txBody>
          <a:bodyPr/>
          <a:lstStyle>
            <a:lvl1pPr>
              <a:defRPr/>
            </a:lvl1pPr>
          </a:lstStyle>
          <a:p>
            <a:pPr>
              <a:defRPr/>
            </a:pPr>
            <a:endParaRPr lang="en-GB">
              <a:solidFill>
                <a:prstClr val="black">
                  <a:tint val="75000"/>
                </a:prstClr>
              </a:solidFill>
            </a:endParaRPr>
          </a:p>
        </p:txBody>
      </p:sp>
      <p:sp>
        <p:nvSpPr>
          <p:cNvPr id="4" name="Footer Placeholder 3"/>
          <p:cNvSpPr>
            <a:spLocks noGrp="1"/>
          </p:cNvSpPr>
          <p:nvPr>
            <p:ph type="ftr" idx="11"/>
          </p:nvPr>
        </p:nvSpPr>
        <p:spPr>
          <a:xfrm>
            <a:off x="3124201" y="6245225"/>
            <a:ext cx="2890838" cy="471488"/>
          </a:xfrm>
        </p:spPr>
        <p:txBody>
          <a:bodyPr/>
          <a:lstStyle>
            <a:lvl1pPr>
              <a:defRPr/>
            </a:lvl1pPr>
          </a:lstStyle>
          <a:p>
            <a:pPr>
              <a:defRPr/>
            </a:pPr>
            <a:endParaRPr lang="en-GB">
              <a:solidFill>
                <a:prstClr val="black">
                  <a:tint val="75000"/>
                </a:prstClr>
              </a:solidFill>
            </a:endParaRPr>
          </a:p>
        </p:txBody>
      </p:sp>
      <p:sp>
        <p:nvSpPr>
          <p:cNvPr id="5" name="Slide Number Placeholder 4"/>
          <p:cNvSpPr>
            <a:spLocks noGrp="1"/>
          </p:cNvSpPr>
          <p:nvPr>
            <p:ph type="sldNum" idx="12"/>
          </p:nvPr>
        </p:nvSpPr>
        <p:spPr>
          <a:xfrm>
            <a:off x="6553201" y="6245225"/>
            <a:ext cx="2128838" cy="471488"/>
          </a:xfrm>
        </p:spPr>
        <p:txBody>
          <a:bodyPr/>
          <a:lstStyle>
            <a:lvl1pPr>
              <a:defRPr/>
            </a:lvl1pPr>
          </a:lstStyle>
          <a:p>
            <a:pPr>
              <a:defRPr/>
            </a:pPr>
            <a:fld id="{AFBCB69E-205E-43E1-A77E-C63EAF8BA70D}" type="slidenum">
              <a:rPr lang="en-GB" altLang="en-US">
                <a:solidFill>
                  <a:prstClr val="black">
                    <a:tint val="75000"/>
                  </a:prstClr>
                </a:solidFill>
              </a:rPr>
              <a:pPr>
                <a:defRPr/>
              </a:pPr>
              <a:t>‹#›</a:t>
            </a:fld>
            <a:endParaRPr lang="en-GB" altLang="en-US">
              <a:solidFill>
                <a:prstClr val="black">
                  <a:tint val="75000"/>
                </a:prstClr>
              </a:solidFill>
            </a:endParaRPr>
          </a:p>
        </p:txBody>
      </p:sp>
    </p:spTree>
    <p:extLst>
      <p:ext uri="{BB962C8B-B14F-4D97-AF65-F5344CB8AC3E}">
        <p14:creationId xmlns:p14="http://schemas.microsoft.com/office/powerpoint/2010/main" val="415963505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1" y="274642"/>
            <a:ext cx="8224838" cy="1138237"/>
          </a:xfrm>
        </p:spPr>
        <p:txBody>
          <a:bodyPr/>
          <a:lstStyle/>
          <a:p>
            <a:r>
              <a:rPr lang="en-US"/>
              <a:t>Click to edit Master title style</a:t>
            </a:r>
            <a:endParaRPr lang="en-GB"/>
          </a:p>
        </p:txBody>
      </p:sp>
      <p:sp>
        <p:nvSpPr>
          <p:cNvPr id="3" name="Text Placeholder 2"/>
          <p:cNvSpPr>
            <a:spLocks noGrp="1"/>
          </p:cNvSpPr>
          <p:nvPr>
            <p:ph type="body" sz="half" idx="1"/>
          </p:nvPr>
        </p:nvSpPr>
        <p:spPr>
          <a:xfrm>
            <a:off x="457202" y="1600200"/>
            <a:ext cx="4035425" cy="452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5025" y="1600200"/>
            <a:ext cx="4037013" cy="452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idx="10"/>
          </p:nvPr>
        </p:nvSpPr>
        <p:spPr>
          <a:xfrm>
            <a:off x="457201" y="6245225"/>
            <a:ext cx="2128838" cy="471488"/>
          </a:xfrm>
        </p:spPr>
        <p:txBody>
          <a:bodyPr/>
          <a:lstStyle>
            <a:lvl1pPr>
              <a:defRPr/>
            </a:lvl1pPr>
          </a:lstStyle>
          <a:p>
            <a:pPr>
              <a:defRPr/>
            </a:pPr>
            <a:endParaRPr lang="en-GB">
              <a:solidFill>
                <a:prstClr val="black">
                  <a:tint val="75000"/>
                </a:prstClr>
              </a:solidFill>
            </a:endParaRPr>
          </a:p>
        </p:txBody>
      </p:sp>
      <p:sp>
        <p:nvSpPr>
          <p:cNvPr id="6" name="Footer Placeholder 5"/>
          <p:cNvSpPr>
            <a:spLocks noGrp="1"/>
          </p:cNvSpPr>
          <p:nvPr>
            <p:ph type="ftr" idx="11"/>
          </p:nvPr>
        </p:nvSpPr>
        <p:spPr>
          <a:xfrm>
            <a:off x="3124201" y="6245225"/>
            <a:ext cx="2890838" cy="471488"/>
          </a:xfrm>
        </p:spPr>
        <p:txBody>
          <a:bodyPr/>
          <a:lstStyle>
            <a:lvl1pPr>
              <a:defRPr/>
            </a:lvl1pPr>
          </a:lstStyle>
          <a:p>
            <a:pPr>
              <a:defRPr/>
            </a:pPr>
            <a:endParaRPr lang="en-GB">
              <a:solidFill>
                <a:prstClr val="black">
                  <a:tint val="75000"/>
                </a:prstClr>
              </a:solidFill>
            </a:endParaRPr>
          </a:p>
        </p:txBody>
      </p:sp>
      <p:sp>
        <p:nvSpPr>
          <p:cNvPr id="7" name="Slide Number Placeholder 6"/>
          <p:cNvSpPr>
            <a:spLocks noGrp="1"/>
          </p:cNvSpPr>
          <p:nvPr>
            <p:ph type="sldNum" idx="12"/>
          </p:nvPr>
        </p:nvSpPr>
        <p:spPr>
          <a:xfrm>
            <a:off x="6553201" y="6245225"/>
            <a:ext cx="2128838" cy="471488"/>
          </a:xfrm>
        </p:spPr>
        <p:txBody>
          <a:bodyPr/>
          <a:lstStyle>
            <a:lvl1pPr>
              <a:defRPr/>
            </a:lvl1pPr>
          </a:lstStyle>
          <a:p>
            <a:pPr>
              <a:defRPr/>
            </a:pPr>
            <a:fld id="{4EBDE5CF-0831-49F6-8836-A3C067113D65}" type="slidenum">
              <a:rPr lang="en-GB" altLang="en-US">
                <a:solidFill>
                  <a:prstClr val="black">
                    <a:tint val="75000"/>
                  </a:prstClr>
                </a:solidFill>
              </a:rPr>
              <a:pPr>
                <a:defRPr/>
              </a:pPr>
              <a:t>‹#›</a:t>
            </a:fld>
            <a:endParaRPr lang="en-GB" altLang="en-US">
              <a:solidFill>
                <a:prstClr val="black">
                  <a:tint val="75000"/>
                </a:prstClr>
              </a:solidFill>
            </a:endParaRPr>
          </a:p>
        </p:txBody>
      </p:sp>
    </p:spTree>
    <p:extLst>
      <p:ext uri="{BB962C8B-B14F-4D97-AF65-F5344CB8AC3E}">
        <p14:creationId xmlns:p14="http://schemas.microsoft.com/office/powerpoint/2010/main" val="33988705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3"/>
          <p:cNvSpPr>
            <a:spLocks noGrp="1"/>
          </p:cNvSpPr>
          <p:nvPr>
            <p:ph type="dt" sz="half" idx="10"/>
          </p:nvPr>
        </p:nvSpPr>
        <p:spPr/>
        <p:txBody>
          <a:bodyPr/>
          <a:lstStyle>
            <a:lvl1pPr>
              <a:defRPr/>
            </a:lvl1pPr>
          </a:lstStyle>
          <a:p>
            <a:pPr>
              <a:defRPr/>
            </a:pPr>
            <a:fld id="{58DD4D53-4B7F-468D-A6FD-E3F6EF191CA4}" type="datetimeFigureOut">
              <a:rPr lang="en-GB">
                <a:solidFill>
                  <a:prstClr val="black">
                    <a:tint val="75000"/>
                  </a:prstClr>
                </a:solidFill>
              </a:rPr>
              <a:pPr>
                <a:defRPr/>
              </a:pPr>
              <a:t>07/08/2024</a:t>
            </a:fld>
            <a:endParaRPr lang="en-GB" dirty="0">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3A103C38-B111-4A38-B72D-94EAFC42CFDD}" type="slidenum">
              <a:rPr lang="en-GB" altLang="en-US"/>
              <a:pPr>
                <a:defRPr/>
              </a:pPr>
              <a:t>‹#›</a:t>
            </a:fld>
            <a:endParaRPr lang="en-GB" altLang="en-US"/>
          </a:p>
        </p:txBody>
      </p:sp>
    </p:spTree>
    <p:extLst>
      <p:ext uri="{BB962C8B-B14F-4D97-AF65-F5344CB8AC3E}">
        <p14:creationId xmlns:p14="http://schemas.microsoft.com/office/powerpoint/2010/main" val="343120456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defTabSz="449263" eaLnBrk="0" fontAlgn="base" hangingPunct="0">
              <a:spcBef>
                <a:spcPct val="0"/>
              </a:spcBef>
              <a:spcAft>
                <a:spcPct val="0"/>
              </a:spcAft>
              <a:defRPr>
                <a:latin typeface="Arial" panose="020B0604020202020204" pitchFamily="34" charset="0"/>
                <a:ea typeface="Noto Sans CJK SC Regular" charset="0"/>
                <a:cs typeface="Noto Sans CJK SC Regular" charset="0"/>
              </a:defRPr>
            </a:lvl1pPr>
          </a:lstStyle>
          <a:p>
            <a:pPr>
              <a:defRPr/>
            </a:pPr>
            <a:fld id="{83DE33C0-B61C-4E0F-88F9-5699E04C6C32}" type="datetimeFigureOut">
              <a:rPr lang="en-GB"/>
              <a:pPr>
                <a:defRPr/>
              </a:pPr>
              <a:t>07/08/2024</a:t>
            </a:fld>
            <a:endParaRPr lang="en-GB"/>
          </a:p>
        </p:txBody>
      </p:sp>
      <p:sp>
        <p:nvSpPr>
          <p:cNvPr id="5" name="Footer Placeholder 4"/>
          <p:cNvSpPr>
            <a:spLocks noGrp="1"/>
          </p:cNvSpPr>
          <p:nvPr>
            <p:ph type="ftr" sz="quarter" idx="11"/>
          </p:nvPr>
        </p:nvSpPr>
        <p:spPr/>
        <p:txBody>
          <a:bodyPr/>
          <a:lstStyle>
            <a:lvl1pPr defTabSz="449263" eaLnBrk="0" fontAlgn="base" hangingPunct="0">
              <a:spcBef>
                <a:spcPct val="0"/>
              </a:spcBef>
              <a:spcAft>
                <a:spcPct val="0"/>
              </a:spcAft>
              <a:defRPr>
                <a:latin typeface="Arial" panose="020B0604020202020204" pitchFamily="34" charset="0"/>
                <a:ea typeface="Noto Sans CJK SC Regular" charset="0"/>
                <a:cs typeface="Noto Sans CJK SC Regular" charset="0"/>
              </a:defRPr>
            </a:lvl1pPr>
          </a:lstStyle>
          <a:p>
            <a:pPr>
              <a:defRPr/>
            </a:pPr>
            <a:endParaRPr lang="en-GB"/>
          </a:p>
        </p:txBody>
      </p:sp>
      <p:sp>
        <p:nvSpPr>
          <p:cNvPr id="6" name="Slide Number Placeholder 5"/>
          <p:cNvSpPr>
            <a:spLocks noGrp="1"/>
          </p:cNvSpPr>
          <p:nvPr>
            <p:ph type="sldNum" sz="quarter" idx="12"/>
          </p:nvPr>
        </p:nvSpPr>
        <p:spPr/>
        <p:txBody>
          <a:bodyPr/>
          <a:lstStyle>
            <a:lvl1pPr defTabSz="449263" eaLnBrk="0" hangingPunct="0">
              <a:defRPr>
                <a:latin typeface="Arial" panose="020B0604020202020204" pitchFamily="34" charset="0"/>
                <a:ea typeface="Noto Sans CJK SC Regular" charset="0"/>
                <a:cs typeface="Noto Sans CJK SC Regular" charset="0"/>
              </a:defRPr>
            </a:lvl1pPr>
          </a:lstStyle>
          <a:p>
            <a:pPr>
              <a:defRPr/>
            </a:pPr>
            <a:fld id="{6208DCD2-0EA2-46C5-BD73-71E785095C34}" type="slidenum">
              <a:rPr lang="en-GB"/>
              <a:pPr>
                <a:defRPr/>
              </a:pPr>
              <a:t>‹#›</a:t>
            </a:fld>
            <a:endParaRPr lang="en-GB"/>
          </a:p>
        </p:txBody>
      </p:sp>
    </p:spTree>
    <p:extLst>
      <p:ext uri="{BB962C8B-B14F-4D97-AF65-F5344CB8AC3E}">
        <p14:creationId xmlns:p14="http://schemas.microsoft.com/office/powerpoint/2010/main" val="259713903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defTabSz="449263" eaLnBrk="0" fontAlgn="base" hangingPunct="0">
              <a:spcBef>
                <a:spcPct val="0"/>
              </a:spcBef>
              <a:spcAft>
                <a:spcPct val="0"/>
              </a:spcAft>
              <a:defRPr>
                <a:latin typeface="Arial" panose="020B0604020202020204" pitchFamily="34" charset="0"/>
                <a:ea typeface="Noto Sans CJK SC Regular" charset="0"/>
                <a:cs typeface="Noto Sans CJK SC Regular" charset="0"/>
              </a:defRPr>
            </a:lvl1pPr>
          </a:lstStyle>
          <a:p>
            <a:pPr>
              <a:defRPr/>
            </a:pPr>
            <a:fld id="{2ECEB40D-690E-4E75-9DA4-C7B29E1F4A92}" type="datetimeFigureOut">
              <a:rPr lang="en-GB"/>
              <a:pPr>
                <a:defRPr/>
              </a:pPr>
              <a:t>07/08/2024</a:t>
            </a:fld>
            <a:endParaRPr lang="en-GB"/>
          </a:p>
        </p:txBody>
      </p:sp>
      <p:sp>
        <p:nvSpPr>
          <p:cNvPr id="5" name="Footer Placeholder 4"/>
          <p:cNvSpPr>
            <a:spLocks noGrp="1"/>
          </p:cNvSpPr>
          <p:nvPr>
            <p:ph type="ftr" sz="quarter" idx="11"/>
          </p:nvPr>
        </p:nvSpPr>
        <p:spPr/>
        <p:txBody>
          <a:bodyPr/>
          <a:lstStyle>
            <a:lvl1pPr defTabSz="449263" eaLnBrk="0" fontAlgn="base" hangingPunct="0">
              <a:spcBef>
                <a:spcPct val="0"/>
              </a:spcBef>
              <a:spcAft>
                <a:spcPct val="0"/>
              </a:spcAft>
              <a:defRPr>
                <a:latin typeface="Arial" panose="020B0604020202020204" pitchFamily="34" charset="0"/>
                <a:ea typeface="Noto Sans CJK SC Regular" charset="0"/>
                <a:cs typeface="Noto Sans CJK SC Regular" charset="0"/>
              </a:defRPr>
            </a:lvl1pPr>
          </a:lstStyle>
          <a:p>
            <a:pPr>
              <a:defRPr/>
            </a:pPr>
            <a:endParaRPr lang="en-GB"/>
          </a:p>
        </p:txBody>
      </p:sp>
      <p:sp>
        <p:nvSpPr>
          <p:cNvPr id="6" name="Slide Number Placeholder 5"/>
          <p:cNvSpPr>
            <a:spLocks noGrp="1"/>
          </p:cNvSpPr>
          <p:nvPr>
            <p:ph type="sldNum" sz="quarter" idx="12"/>
          </p:nvPr>
        </p:nvSpPr>
        <p:spPr/>
        <p:txBody>
          <a:bodyPr/>
          <a:lstStyle>
            <a:lvl1pPr defTabSz="449263" eaLnBrk="0" hangingPunct="0">
              <a:defRPr>
                <a:latin typeface="Arial" panose="020B0604020202020204" pitchFamily="34" charset="0"/>
                <a:ea typeface="Noto Sans CJK SC Regular" charset="0"/>
                <a:cs typeface="Noto Sans CJK SC Regular" charset="0"/>
              </a:defRPr>
            </a:lvl1pPr>
          </a:lstStyle>
          <a:p>
            <a:pPr>
              <a:defRPr/>
            </a:pPr>
            <a:fld id="{F6D32004-08C7-4AC0-8AA2-9E4BD347DA54}" type="slidenum">
              <a:rPr lang="en-GB"/>
              <a:pPr>
                <a:defRPr/>
              </a:pPr>
              <a:t>‹#›</a:t>
            </a:fld>
            <a:endParaRPr lang="en-GB"/>
          </a:p>
        </p:txBody>
      </p:sp>
    </p:spTree>
    <p:extLst>
      <p:ext uri="{BB962C8B-B14F-4D97-AF65-F5344CB8AC3E}">
        <p14:creationId xmlns:p14="http://schemas.microsoft.com/office/powerpoint/2010/main" val="220209091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defTabSz="449263" eaLnBrk="0" fontAlgn="base" hangingPunct="0">
              <a:spcBef>
                <a:spcPct val="0"/>
              </a:spcBef>
              <a:spcAft>
                <a:spcPct val="0"/>
              </a:spcAft>
              <a:defRPr>
                <a:latin typeface="Arial" panose="020B0604020202020204" pitchFamily="34" charset="0"/>
                <a:ea typeface="Noto Sans CJK SC Regular" charset="0"/>
                <a:cs typeface="Noto Sans CJK SC Regular" charset="0"/>
              </a:defRPr>
            </a:lvl1pPr>
          </a:lstStyle>
          <a:p>
            <a:pPr>
              <a:defRPr/>
            </a:pPr>
            <a:fld id="{6AFD1765-93A7-4E28-BDC1-1436E66400EC}" type="datetimeFigureOut">
              <a:rPr lang="en-GB"/>
              <a:pPr>
                <a:defRPr/>
              </a:pPr>
              <a:t>07/08/2024</a:t>
            </a:fld>
            <a:endParaRPr lang="en-GB"/>
          </a:p>
        </p:txBody>
      </p:sp>
      <p:sp>
        <p:nvSpPr>
          <p:cNvPr id="5" name="Footer Placeholder 4"/>
          <p:cNvSpPr>
            <a:spLocks noGrp="1"/>
          </p:cNvSpPr>
          <p:nvPr>
            <p:ph type="ftr" sz="quarter" idx="11"/>
          </p:nvPr>
        </p:nvSpPr>
        <p:spPr/>
        <p:txBody>
          <a:bodyPr/>
          <a:lstStyle>
            <a:lvl1pPr defTabSz="449263" eaLnBrk="0" fontAlgn="base" hangingPunct="0">
              <a:spcBef>
                <a:spcPct val="0"/>
              </a:spcBef>
              <a:spcAft>
                <a:spcPct val="0"/>
              </a:spcAft>
              <a:defRPr>
                <a:latin typeface="Arial" panose="020B0604020202020204" pitchFamily="34" charset="0"/>
                <a:ea typeface="Noto Sans CJK SC Regular" charset="0"/>
                <a:cs typeface="Noto Sans CJK SC Regular" charset="0"/>
              </a:defRPr>
            </a:lvl1pPr>
          </a:lstStyle>
          <a:p>
            <a:pPr>
              <a:defRPr/>
            </a:pPr>
            <a:endParaRPr lang="en-GB"/>
          </a:p>
        </p:txBody>
      </p:sp>
      <p:sp>
        <p:nvSpPr>
          <p:cNvPr id="6" name="Slide Number Placeholder 5"/>
          <p:cNvSpPr>
            <a:spLocks noGrp="1"/>
          </p:cNvSpPr>
          <p:nvPr>
            <p:ph type="sldNum" sz="quarter" idx="12"/>
          </p:nvPr>
        </p:nvSpPr>
        <p:spPr/>
        <p:txBody>
          <a:bodyPr/>
          <a:lstStyle>
            <a:lvl1pPr defTabSz="449263" eaLnBrk="0" hangingPunct="0">
              <a:defRPr>
                <a:latin typeface="Arial" panose="020B0604020202020204" pitchFamily="34" charset="0"/>
                <a:ea typeface="Noto Sans CJK SC Regular" charset="0"/>
                <a:cs typeface="Noto Sans CJK SC Regular" charset="0"/>
              </a:defRPr>
            </a:lvl1pPr>
          </a:lstStyle>
          <a:p>
            <a:pPr>
              <a:defRPr/>
            </a:pPr>
            <a:fld id="{EE36012C-ECDF-4950-9300-FE6A60115089}" type="slidenum">
              <a:rPr lang="en-GB"/>
              <a:pPr>
                <a:defRPr/>
              </a:pPr>
              <a:t>‹#›</a:t>
            </a:fld>
            <a:endParaRPr lang="en-GB"/>
          </a:p>
        </p:txBody>
      </p:sp>
    </p:spTree>
    <p:extLst>
      <p:ext uri="{BB962C8B-B14F-4D97-AF65-F5344CB8AC3E}">
        <p14:creationId xmlns:p14="http://schemas.microsoft.com/office/powerpoint/2010/main" val="132802659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lvl1pPr defTabSz="449263" eaLnBrk="0" fontAlgn="base" hangingPunct="0">
              <a:spcBef>
                <a:spcPct val="0"/>
              </a:spcBef>
              <a:spcAft>
                <a:spcPct val="0"/>
              </a:spcAft>
              <a:defRPr>
                <a:latin typeface="Arial" panose="020B0604020202020204" pitchFamily="34" charset="0"/>
                <a:ea typeface="Noto Sans CJK SC Regular" charset="0"/>
                <a:cs typeface="Noto Sans CJK SC Regular" charset="0"/>
              </a:defRPr>
            </a:lvl1pPr>
          </a:lstStyle>
          <a:p>
            <a:pPr>
              <a:defRPr/>
            </a:pPr>
            <a:fld id="{EF8C0D59-E493-49DC-B24B-7D3AD5764808}" type="datetimeFigureOut">
              <a:rPr lang="en-GB"/>
              <a:pPr>
                <a:defRPr/>
              </a:pPr>
              <a:t>07/08/2024</a:t>
            </a:fld>
            <a:endParaRPr lang="en-GB"/>
          </a:p>
        </p:txBody>
      </p:sp>
      <p:sp>
        <p:nvSpPr>
          <p:cNvPr id="6" name="Footer Placeholder 5"/>
          <p:cNvSpPr>
            <a:spLocks noGrp="1"/>
          </p:cNvSpPr>
          <p:nvPr>
            <p:ph type="ftr" sz="quarter" idx="11"/>
          </p:nvPr>
        </p:nvSpPr>
        <p:spPr/>
        <p:txBody>
          <a:bodyPr/>
          <a:lstStyle>
            <a:lvl1pPr defTabSz="449263" eaLnBrk="0" fontAlgn="base" hangingPunct="0">
              <a:spcBef>
                <a:spcPct val="0"/>
              </a:spcBef>
              <a:spcAft>
                <a:spcPct val="0"/>
              </a:spcAft>
              <a:defRPr>
                <a:latin typeface="Arial" panose="020B0604020202020204" pitchFamily="34" charset="0"/>
                <a:ea typeface="Noto Sans CJK SC Regular" charset="0"/>
                <a:cs typeface="Noto Sans CJK SC Regular" charset="0"/>
              </a:defRPr>
            </a:lvl1pPr>
          </a:lstStyle>
          <a:p>
            <a:pPr>
              <a:defRPr/>
            </a:pPr>
            <a:endParaRPr lang="en-GB"/>
          </a:p>
        </p:txBody>
      </p:sp>
      <p:sp>
        <p:nvSpPr>
          <p:cNvPr id="7" name="Slide Number Placeholder 6"/>
          <p:cNvSpPr>
            <a:spLocks noGrp="1"/>
          </p:cNvSpPr>
          <p:nvPr>
            <p:ph type="sldNum" sz="quarter" idx="12"/>
          </p:nvPr>
        </p:nvSpPr>
        <p:spPr/>
        <p:txBody>
          <a:bodyPr/>
          <a:lstStyle>
            <a:lvl1pPr defTabSz="449263" eaLnBrk="0" hangingPunct="0">
              <a:defRPr>
                <a:latin typeface="Arial" panose="020B0604020202020204" pitchFamily="34" charset="0"/>
                <a:ea typeface="Noto Sans CJK SC Regular" charset="0"/>
                <a:cs typeface="Noto Sans CJK SC Regular" charset="0"/>
              </a:defRPr>
            </a:lvl1pPr>
          </a:lstStyle>
          <a:p>
            <a:pPr>
              <a:defRPr/>
            </a:pPr>
            <a:fld id="{BAA9DC71-276B-49F1-8322-11919661ABB7}" type="slidenum">
              <a:rPr lang="en-GB"/>
              <a:pPr>
                <a:defRPr/>
              </a:pPr>
              <a:t>‹#›</a:t>
            </a:fld>
            <a:endParaRPr lang="en-GB"/>
          </a:p>
        </p:txBody>
      </p:sp>
    </p:spTree>
    <p:extLst>
      <p:ext uri="{BB962C8B-B14F-4D97-AF65-F5344CB8AC3E}">
        <p14:creationId xmlns:p14="http://schemas.microsoft.com/office/powerpoint/2010/main" val="110442363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lvl1pPr defTabSz="449263" eaLnBrk="0" fontAlgn="base" hangingPunct="0">
              <a:spcBef>
                <a:spcPct val="0"/>
              </a:spcBef>
              <a:spcAft>
                <a:spcPct val="0"/>
              </a:spcAft>
              <a:defRPr>
                <a:latin typeface="Arial" panose="020B0604020202020204" pitchFamily="34" charset="0"/>
                <a:ea typeface="Noto Sans CJK SC Regular" charset="0"/>
                <a:cs typeface="Noto Sans CJK SC Regular" charset="0"/>
              </a:defRPr>
            </a:lvl1pPr>
          </a:lstStyle>
          <a:p>
            <a:pPr>
              <a:defRPr/>
            </a:pPr>
            <a:fld id="{9355B30D-0B23-4148-AE5A-D9DE4FCC9311}" type="datetimeFigureOut">
              <a:rPr lang="en-GB"/>
              <a:pPr>
                <a:defRPr/>
              </a:pPr>
              <a:t>07/08/2024</a:t>
            </a:fld>
            <a:endParaRPr lang="en-GB"/>
          </a:p>
        </p:txBody>
      </p:sp>
      <p:sp>
        <p:nvSpPr>
          <p:cNvPr id="8" name="Footer Placeholder 7"/>
          <p:cNvSpPr>
            <a:spLocks noGrp="1"/>
          </p:cNvSpPr>
          <p:nvPr>
            <p:ph type="ftr" sz="quarter" idx="11"/>
          </p:nvPr>
        </p:nvSpPr>
        <p:spPr/>
        <p:txBody>
          <a:bodyPr/>
          <a:lstStyle>
            <a:lvl1pPr defTabSz="449263" eaLnBrk="0" fontAlgn="base" hangingPunct="0">
              <a:spcBef>
                <a:spcPct val="0"/>
              </a:spcBef>
              <a:spcAft>
                <a:spcPct val="0"/>
              </a:spcAft>
              <a:defRPr>
                <a:latin typeface="Arial" panose="020B0604020202020204" pitchFamily="34" charset="0"/>
                <a:ea typeface="Noto Sans CJK SC Regular" charset="0"/>
                <a:cs typeface="Noto Sans CJK SC Regular" charset="0"/>
              </a:defRPr>
            </a:lvl1pPr>
          </a:lstStyle>
          <a:p>
            <a:pPr>
              <a:defRPr/>
            </a:pPr>
            <a:endParaRPr lang="en-GB"/>
          </a:p>
        </p:txBody>
      </p:sp>
      <p:sp>
        <p:nvSpPr>
          <p:cNvPr id="9" name="Slide Number Placeholder 8"/>
          <p:cNvSpPr>
            <a:spLocks noGrp="1"/>
          </p:cNvSpPr>
          <p:nvPr>
            <p:ph type="sldNum" sz="quarter" idx="12"/>
          </p:nvPr>
        </p:nvSpPr>
        <p:spPr/>
        <p:txBody>
          <a:bodyPr/>
          <a:lstStyle>
            <a:lvl1pPr defTabSz="449263" eaLnBrk="0" hangingPunct="0">
              <a:defRPr>
                <a:latin typeface="Arial" panose="020B0604020202020204" pitchFamily="34" charset="0"/>
                <a:ea typeface="Noto Sans CJK SC Regular" charset="0"/>
                <a:cs typeface="Noto Sans CJK SC Regular" charset="0"/>
              </a:defRPr>
            </a:lvl1pPr>
          </a:lstStyle>
          <a:p>
            <a:pPr>
              <a:defRPr/>
            </a:pPr>
            <a:fld id="{66F39A78-D72F-4499-B0DC-4A062B488ADF}" type="slidenum">
              <a:rPr lang="en-GB"/>
              <a:pPr>
                <a:defRPr/>
              </a:pPr>
              <a:t>‹#›</a:t>
            </a:fld>
            <a:endParaRPr lang="en-GB"/>
          </a:p>
        </p:txBody>
      </p:sp>
    </p:spTree>
    <p:extLst>
      <p:ext uri="{BB962C8B-B14F-4D97-AF65-F5344CB8AC3E}">
        <p14:creationId xmlns:p14="http://schemas.microsoft.com/office/powerpoint/2010/main" val="120082722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lvl1pPr defTabSz="449263" eaLnBrk="0" fontAlgn="base" hangingPunct="0">
              <a:spcBef>
                <a:spcPct val="0"/>
              </a:spcBef>
              <a:spcAft>
                <a:spcPct val="0"/>
              </a:spcAft>
              <a:defRPr>
                <a:latin typeface="Arial" panose="020B0604020202020204" pitchFamily="34" charset="0"/>
                <a:ea typeface="Noto Sans CJK SC Regular" charset="0"/>
                <a:cs typeface="Noto Sans CJK SC Regular" charset="0"/>
              </a:defRPr>
            </a:lvl1pPr>
          </a:lstStyle>
          <a:p>
            <a:pPr>
              <a:defRPr/>
            </a:pPr>
            <a:fld id="{1ADEFCC3-9039-4FF5-BB11-B89DB0464F43}" type="datetimeFigureOut">
              <a:rPr lang="en-GB"/>
              <a:pPr>
                <a:defRPr/>
              </a:pPr>
              <a:t>07/08/2024</a:t>
            </a:fld>
            <a:endParaRPr lang="en-GB"/>
          </a:p>
        </p:txBody>
      </p:sp>
      <p:sp>
        <p:nvSpPr>
          <p:cNvPr id="4" name="Footer Placeholder 3"/>
          <p:cNvSpPr>
            <a:spLocks noGrp="1"/>
          </p:cNvSpPr>
          <p:nvPr>
            <p:ph type="ftr" sz="quarter" idx="11"/>
          </p:nvPr>
        </p:nvSpPr>
        <p:spPr/>
        <p:txBody>
          <a:bodyPr/>
          <a:lstStyle>
            <a:lvl1pPr defTabSz="449263" eaLnBrk="0" fontAlgn="base" hangingPunct="0">
              <a:spcBef>
                <a:spcPct val="0"/>
              </a:spcBef>
              <a:spcAft>
                <a:spcPct val="0"/>
              </a:spcAft>
              <a:defRPr>
                <a:latin typeface="Arial" panose="020B0604020202020204" pitchFamily="34" charset="0"/>
                <a:ea typeface="Noto Sans CJK SC Regular" charset="0"/>
                <a:cs typeface="Noto Sans CJK SC Regular" charset="0"/>
              </a:defRPr>
            </a:lvl1pPr>
          </a:lstStyle>
          <a:p>
            <a:pPr>
              <a:defRPr/>
            </a:pPr>
            <a:endParaRPr lang="en-GB"/>
          </a:p>
        </p:txBody>
      </p:sp>
      <p:sp>
        <p:nvSpPr>
          <p:cNvPr id="5" name="Slide Number Placeholder 4"/>
          <p:cNvSpPr>
            <a:spLocks noGrp="1"/>
          </p:cNvSpPr>
          <p:nvPr>
            <p:ph type="sldNum" sz="quarter" idx="12"/>
          </p:nvPr>
        </p:nvSpPr>
        <p:spPr/>
        <p:txBody>
          <a:bodyPr/>
          <a:lstStyle>
            <a:lvl1pPr defTabSz="449263" eaLnBrk="0" hangingPunct="0">
              <a:defRPr>
                <a:latin typeface="Arial" panose="020B0604020202020204" pitchFamily="34" charset="0"/>
                <a:ea typeface="Noto Sans CJK SC Regular" charset="0"/>
                <a:cs typeface="Noto Sans CJK SC Regular" charset="0"/>
              </a:defRPr>
            </a:lvl1pPr>
          </a:lstStyle>
          <a:p>
            <a:pPr>
              <a:defRPr/>
            </a:pPr>
            <a:fld id="{A2619C4F-CC00-45F7-855E-0563C9A03699}" type="slidenum">
              <a:rPr lang="en-GB"/>
              <a:pPr>
                <a:defRPr/>
              </a:pPr>
              <a:t>‹#›</a:t>
            </a:fld>
            <a:endParaRPr lang="en-GB"/>
          </a:p>
        </p:txBody>
      </p:sp>
    </p:spTree>
    <p:extLst>
      <p:ext uri="{BB962C8B-B14F-4D97-AF65-F5344CB8AC3E}">
        <p14:creationId xmlns:p14="http://schemas.microsoft.com/office/powerpoint/2010/main" val="357061643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449263" eaLnBrk="0" fontAlgn="base" hangingPunct="0">
              <a:spcBef>
                <a:spcPct val="0"/>
              </a:spcBef>
              <a:spcAft>
                <a:spcPct val="0"/>
              </a:spcAft>
              <a:defRPr>
                <a:latin typeface="Arial" panose="020B0604020202020204" pitchFamily="34" charset="0"/>
                <a:ea typeface="Noto Sans CJK SC Regular" charset="0"/>
                <a:cs typeface="Noto Sans CJK SC Regular" charset="0"/>
              </a:defRPr>
            </a:lvl1pPr>
          </a:lstStyle>
          <a:p>
            <a:pPr>
              <a:defRPr/>
            </a:pPr>
            <a:fld id="{CF04E95B-A207-4A76-93B1-F90D8987C2BD}" type="datetimeFigureOut">
              <a:rPr lang="en-GB"/>
              <a:pPr>
                <a:defRPr/>
              </a:pPr>
              <a:t>07/08/2024</a:t>
            </a:fld>
            <a:endParaRPr lang="en-GB"/>
          </a:p>
        </p:txBody>
      </p:sp>
      <p:sp>
        <p:nvSpPr>
          <p:cNvPr id="3" name="Footer Placeholder 2"/>
          <p:cNvSpPr>
            <a:spLocks noGrp="1"/>
          </p:cNvSpPr>
          <p:nvPr>
            <p:ph type="ftr" sz="quarter" idx="11"/>
          </p:nvPr>
        </p:nvSpPr>
        <p:spPr/>
        <p:txBody>
          <a:bodyPr/>
          <a:lstStyle>
            <a:lvl1pPr defTabSz="449263" eaLnBrk="0" fontAlgn="base" hangingPunct="0">
              <a:spcBef>
                <a:spcPct val="0"/>
              </a:spcBef>
              <a:spcAft>
                <a:spcPct val="0"/>
              </a:spcAft>
              <a:defRPr>
                <a:latin typeface="Arial" panose="020B0604020202020204" pitchFamily="34" charset="0"/>
                <a:ea typeface="Noto Sans CJK SC Regular" charset="0"/>
                <a:cs typeface="Noto Sans CJK SC Regular" charset="0"/>
              </a:defRPr>
            </a:lvl1pPr>
          </a:lstStyle>
          <a:p>
            <a:pPr>
              <a:defRPr/>
            </a:pPr>
            <a:endParaRPr lang="en-GB"/>
          </a:p>
        </p:txBody>
      </p:sp>
      <p:sp>
        <p:nvSpPr>
          <p:cNvPr id="4" name="Slide Number Placeholder 3"/>
          <p:cNvSpPr>
            <a:spLocks noGrp="1"/>
          </p:cNvSpPr>
          <p:nvPr>
            <p:ph type="sldNum" sz="quarter" idx="12"/>
          </p:nvPr>
        </p:nvSpPr>
        <p:spPr/>
        <p:txBody>
          <a:bodyPr/>
          <a:lstStyle>
            <a:lvl1pPr defTabSz="449263" eaLnBrk="0" hangingPunct="0">
              <a:defRPr>
                <a:latin typeface="Arial" panose="020B0604020202020204" pitchFamily="34" charset="0"/>
                <a:ea typeface="Noto Sans CJK SC Regular" charset="0"/>
                <a:cs typeface="Noto Sans CJK SC Regular" charset="0"/>
              </a:defRPr>
            </a:lvl1pPr>
          </a:lstStyle>
          <a:p>
            <a:pPr>
              <a:defRPr/>
            </a:pPr>
            <a:fld id="{7F432EFB-42CB-4244-A1C9-A5018F168BD5}" type="slidenum">
              <a:rPr lang="en-GB"/>
              <a:pPr>
                <a:defRPr/>
              </a:pPr>
              <a:t>‹#›</a:t>
            </a:fld>
            <a:endParaRPr lang="en-GB"/>
          </a:p>
        </p:txBody>
      </p:sp>
    </p:spTree>
    <p:extLst>
      <p:ext uri="{BB962C8B-B14F-4D97-AF65-F5344CB8AC3E}">
        <p14:creationId xmlns:p14="http://schemas.microsoft.com/office/powerpoint/2010/main" val="219992235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449263" eaLnBrk="0" fontAlgn="base" hangingPunct="0">
              <a:spcBef>
                <a:spcPct val="0"/>
              </a:spcBef>
              <a:spcAft>
                <a:spcPct val="0"/>
              </a:spcAft>
              <a:defRPr>
                <a:latin typeface="Arial" panose="020B0604020202020204" pitchFamily="34" charset="0"/>
                <a:ea typeface="Noto Sans CJK SC Regular" charset="0"/>
                <a:cs typeface="Noto Sans CJK SC Regular" charset="0"/>
              </a:defRPr>
            </a:lvl1pPr>
          </a:lstStyle>
          <a:p>
            <a:pPr>
              <a:defRPr/>
            </a:pPr>
            <a:fld id="{707AAB75-6E84-4A4D-B66C-310533EF6CDC}" type="datetimeFigureOut">
              <a:rPr lang="en-GB"/>
              <a:pPr>
                <a:defRPr/>
              </a:pPr>
              <a:t>07/08/2024</a:t>
            </a:fld>
            <a:endParaRPr lang="en-GB"/>
          </a:p>
        </p:txBody>
      </p:sp>
      <p:sp>
        <p:nvSpPr>
          <p:cNvPr id="6" name="Footer Placeholder 5"/>
          <p:cNvSpPr>
            <a:spLocks noGrp="1"/>
          </p:cNvSpPr>
          <p:nvPr>
            <p:ph type="ftr" sz="quarter" idx="11"/>
          </p:nvPr>
        </p:nvSpPr>
        <p:spPr/>
        <p:txBody>
          <a:bodyPr/>
          <a:lstStyle>
            <a:lvl1pPr defTabSz="449263" eaLnBrk="0" fontAlgn="base" hangingPunct="0">
              <a:spcBef>
                <a:spcPct val="0"/>
              </a:spcBef>
              <a:spcAft>
                <a:spcPct val="0"/>
              </a:spcAft>
              <a:defRPr>
                <a:latin typeface="Arial" panose="020B0604020202020204" pitchFamily="34" charset="0"/>
                <a:ea typeface="Noto Sans CJK SC Regular" charset="0"/>
                <a:cs typeface="Noto Sans CJK SC Regular" charset="0"/>
              </a:defRPr>
            </a:lvl1pPr>
          </a:lstStyle>
          <a:p>
            <a:pPr>
              <a:defRPr/>
            </a:pPr>
            <a:endParaRPr lang="en-GB"/>
          </a:p>
        </p:txBody>
      </p:sp>
      <p:sp>
        <p:nvSpPr>
          <p:cNvPr id="7" name="Slide Number Placeholder 6"/>
          <p:cNvSpPr>
            <a:spLocks noGrp="1"/>
          </p:cNvSpPr>
          <p:nvPr>
            <p:ph type="sldNum" sz="quarter" idx="12"/>
          </p:nvPr>
        </p:nvSpPr>
        <p:spPr/>
        <p:txBody>
          <a:bodyPr/>
          <a:lstStyle>
            <a:lvl1pPr defTabSz="449263" eaLnBrk="0" hangingPunct="0">
              <a:defRPr>
                <a:latin typeface="Arial" panose="020B0604020202020204" pitchFamily="34" charset="0"/>
                <a:ea typeface="Noto Sans CJK SC Regular" charset="0"/>
                <a:cs typeface="Noto Sans CJK SC Regular" charset="0"/>
              </a:defRPr>
            </a:lvl1pPr>
          </a:lstStyle>
          <a:p>
            <a:pPr>
              <a:defRPr/>
            </a:pPr>
            <a:fld id="{7CCAE516-F2AF-49B7-9D46-AA92FEB440BB}" type="slidenum">
              <a:rPr lang="en-GB"/>
              <a:pPr>
                <a:defRPr/>
              </a:pPr>
              <a:t>‹#›</a:t>
            </a:fld>
            <a:endParaRPr lang="en-GB"/>
          </a:p>
        </p:txBody>
      </p:sp>
    </p:spTree>
    <p:extLst>
      <p:ext uri="{BB962C8B-B14F-4D97-AF65-F5344CB8AC3E}">
        <p14:creationId xmlns:p14="http://schemas.microsoft.com/office/powerpoint/2010/main" val="185228821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449263" eaLnBrk="0" fontAlgn="base" hangingPunct="0">
              <a:spcBef>
                <a:spcPct val="0"/>
              </a:spcBef>
              <a:spcAft>
                <a:spcPct val="0"/>
              </a:spcAft>
              <a:defRPr>
                <a:latin typeface="Arial" panose="020B0604020202020204" pitchFamily="34" charset="0"/>
                <a:ea typeface="Noto Sans CJK SC Regular" charset="0"/>
                <a:cs typeface="Noto Sans CJK SC Regular" charset="0"/>
              </a:defRPr>
            </a:lvl1pPr>
          </a:lstStyle>
          <a:p>
            <a:pPr>
              <a:defRPr/>
            </a:pPr>
            <a:fld id="{5340BFD4-4703-4A61-A395-48FA9A36BB98}" type="datetimeFigureOut">
              <a:rPr lang="en-GB"/>
              <a:pPr>
                <a:defRPr/>
              </a:pPr>
              <a:t>07/08/2024</a:t>
            </a:fld>
            <a:endParaRPr lang="en-GB"/>
          </a:p>
        </p:txBody>
      </p:sp>
      <p:sp>
        <p:nvSpPr>
          <p:cNvPr id="6" name="Footer Placeholder 5"/>
          <p:cNvSpPr>
            <a:spLocks noGrp="1"/>
          </p:cNvSpPr>
          <p:nvPr>
            <p:ph type="ftr" sz="quarter" idx="11"/>
          </p:nvPr>
        </p:nvSpPr>
        <p:spPr/>
        <p:txBody>
          <a:bodyPr/>
          <a:lstStyle>
            <a:lvl1pPr defTabSz="449263" eaLnBrk="0" fontAlgn="base" hangingPunct="0">
              <a:spcBef>
                <a:spcPct val="0"/>
              </a:spcBef>
              <a:spcAft>
                <a:spcPct val="0"/>
              </a:spcAft>
              <a:defRPr>
                <a:latin typeface="Arial" panose="020B0604020202020204" pitchFamily="34" charset="0"/>
                <a:ea typeface="Noto Sans CJK SC Regular" charset="0"/>
                <a:cs typeface="Noto Sans CJK SC Regular" charset="0"/>
              </a:defRPr>
            </a:lvl1pPr>
          </a:lstStyle>
          <a:p>
            <a:pPr>
              <a:defRPr/>
            </a:pPr>
            <a:endParaRPr lang="en-GB"/>
          </a:p>
        </p:txBody>
      </p:sp>
      <p:sp>
        <p:nvSpPr>
          <p:cNvPr id="7" name="Slide Number Placeholder 6"/>
          <p:cNvSpPr>
            <a:spLocks noGrp="1"/>
          </p:cNvSpPr>
          <p:nvPr>
            <p:ph type="sldNum" sz="quarter" idx="12"/>
          </p:nvPr>
        </p:nvSpPr>
        <p:spPr/>
        <p:txBody>
          <a:bodyPr/>
          <a:lstStyle>
            <a:lvl1pPr defTabSz="449263" eaLnBrk="0" hangingPunct="0">
              <a:defRPr>
                <a:latin typeface="Arial" panose="020B0604020202020204" pitchFamily="34" charset="0"/>
                <a:ea typeface="Noto Sans CJK SC Regular" charset="0"/>
                <a:cs typeface="Noto Sans CJK SC Regular" charset="0"/>
              </a:defRPr>
            </a:lvl1pPr>
          </a:lstStyle>
          <a:p>
            <a:pPr>
              <a:defRPr/>
            </a:pPr>
            <a:fld id="{C1EDBC44-2EB6-42C7-8090-D0204E0100FF}" type="slidenum">
              <a:rPr lang="en-GB"/>
              <a:pPr>
                <a:defRPr/>
              </a:pPr>
              <a:t>‹#›</a:t>
            </a:fld>
            <a:endParaRPr lang="en-GB"/>
          </a:p>
        </p:txBody>
      </p:sp>
    </p:spTree>
    <p:extLst>
      <p:ext uri="{BB962C8B-B14F-4D97-AF65-F5344CB8AC3E}">
        <p14:creationId xmlns:p14="http://schemas.microsoft.com/office/powerpoint/2010/main" val="245833653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defTabSz="449263" eaLnBrk="0" fontAlgn="base" hangingPunct="0">
              <a:spcBef>
                <a:spcPct val="0"/>
              </a:spcBef>
              <a:spcAft>
                <a:spcPct val="0"/>
              </a:spcAft>
              <a:defRPr>
                <a:latin typeface="Arial" panose="020B0604020202020204" pitchFamily="34" charset="0"/>
                <a:ea typeface="Noto Sans CJK SC Regular" charset="0"/>
                <a:cs typeface="Noto Sans CJK SC Regular" charset="0"/>
              </a:defRPr>
            </a:lvl1pPr>
          </a:lstStyle>
          <a:p>
            <a:pPr>
              <a:defRPr/>
            </a:pPr>
            <a:fld id="{9DE1CBCA-14AD-4F27-8918-E077C62BFB43}" type="datetimeFigureOut">
              <a:rPr lang="en-GB"/>
              <a:pPr>
                <a:defRPr/>
              </a:pPr>
              <a:t>07/08/2024</a:t>
            </a:fld>
            <a:endParaRPr lang="en-GB"/>
          </a:p>
        </p:txBody>
      </p:sp>
      <p:sp>
        <p:nvSpPr>
          <p:cNvPr id="5" name="Footer Placeholder 4"/>
          <p:cNvSpPr>
            <a:spLocks noGrp="1"/>
          </p:cNvSpPr>
          <p:nvPr>
            <p:ph type="ftr" sz="quarter" idx="11"/>
          </p:nvPr>
        </p:nvSpPr>
        <p:spPr/>
        <p:txBody>
          <a:bodyPr/>
          <a:lstStyle>
            <a:lvl1pPr defTabSz="449263" eaLnBrk="0" fontAlgn="base" hangingPunct="0">
              <a:spcBef>
                <a:spcPct val="0"/>
              </a:spcBef>
              <a:spcAft>
                <a:spcPct val="0"/>
              </a:spcAft>
              <a:defRPr>
                <a:latin typeface="Arial" panose="020B0604020202020204" pitchFamily="34" charset="0"/>
                <a:ea typeface="Noto Sans CJK SC Regular" charset="0"/>
                <a:cs typeface="Noto Sans CJK SC Regular" charset="0"/>
              </a:defRPr>
            </a:lvl1pPr>
          </a:lstStyle>
          <a:p>
            <a:pPr>
              <a:defRPr/>
            </a:pPr>
            <a:endParaRPr lang="en-GB"/>
          </a:p>
        </p:txBody>
      </p:sp>
      <p:sp>
        <p:nvSpPr>
          <p:cNvPr id="6" name="Slide Number Placeholder 5"/>
          <p:cNvSpPr>
            <a:spLocks noGrp="1"/>
          </p:cNvSpPr>
          <p:nvPr>
            <p:ph type="sldNum" sz="quarter" idx="12"/>
          </p:nvPr>
        </p:nvSpPr>
        <p:spPr/>
        <p:txBody>
          <a:bodyPr/>
          <a:lstStyle>
            <a:lvl1pPr defTabSz="449263" eaLnBrk="0" hangingPunct="0">
              <a:defRPr>
                <a:latin typeface="Arial" panose="020B0604020202020204" pitchFamily="34" charset="0"/>
                <a:ea typeface="Noto Sans CJK SC Regular" charset="0"/>
                <a:cs typeface="Noto Sans CJK SC Regular" charset="0"/>
              </a:defRPr>
            </a:lvl1pPr>
          </a:lstStyle>
          <a:p>
            <a:pPr>
              <a:defRPr/>
            </a:pPr>
            <a:fld id="{B481A948-67EC-4A9D-87A7-63E9F027FA8D}" type="slidenum">
              <a:rPr lang="en-GB"/>
              <a:pPr>
                <a:defRPr/>
              </a:pPr>
              <a:t>‹#›</a:t>
            </a:fld>
            <a:endParaRPr lang="en-GB"/>
          </a:p>
        </p:txBody>
      </p:sp>
    </p:spTree>
    <p:extLst>
      <p:ext uri="{BB962C8B-B14F-4D97-AF65-F5344CB8AC3E}">
        <p14:creationId xmlns:p14="http://schemas.microsoft.com/office/powerpoint/2010/main" val="20993454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3"/>
          <p:cNvSpPr>
            <a:spLocks noGrp="1"/>
          </p:cNvSpPr>
          <p:nvPr>
            <p:ph type="dt" sz="half" idx="10"/>
          </p:nvPr>
        </p:nvSpPr>
        <p:spPr/>
        <p:txBody>
          <a:bodyPr/>
          <a:lstStyle>
            <a:lvl1pPr>
              <a:defRPr/>
            </a:lvl1pPr>
          </a:lstStyle>
          <a:p>
            <a:pPr>
              <a:defRPr/>
            </a:pPr>
            <a:fld id="{1239A753-2575-4043-8CC0-1E4FEE83E8BF}" type="datetimeFigureOut">
              <a:rPr lang="en-GB">
                <a:solidFill>
                  <a:prstClr val="black">
                    <a:tint val="75000"/>
                  </a:prstClr>
                </a:solidFill>
              </a:rPr>
              <a:pPr>
                <a:defRPr/>
              </a:pPr>
              <a:t>07/08/2024</a:t>
            </a:fld>
            <a:endParaRPr lang="en-GB" dirty="0">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8F8C16A9-77A3-4724-A1FB-64DDB7A355AE}" type="slidenum">
              <a:rPr lang="en-GB" altLang="en-US"/>
              <a:pPr>
                <a:defRPr/>
              </a:pPr>
              <a:t>‹#›</a:t>
            </a:fld>
            <a:endParaRPr lang="en-GB" altLang="en-US"/>
          </a:p>
        </p:txBody>
      </p:sp>
    </p:spTree>
    <p:extLst>
      <p:ext uri="{BB962C8B-B14F-4D97-AF65-F5344CB8AC3E}">
        <p14:creationId xmlns:p14="http://schemas.microsoft.com/office/powerpoint/2010/main" val="189643078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defTabSz="449263" eaLnBrk="0" fontAlgn="base" hangingPunct="0">
              <a:spcBef>
                <a:spcPct val="0"/>
              </a:spcBef>
              <a:spcAft>
                <a:spcPct val="0"/>
              </a:spcAft>
              <a:defRPr>
                <a:latin typeface="Arial" panose="020B0604020202020204" pitchFamily="34" charset="0"/>
                <a:ea typeface="Noto Sans CJK SC Regular" charset="0"/>
                <a:cs typeface="Noto Sans CJK SC Regular" charset="0"/>
              </a:defRPr>
            </a:lvl1pPr>
          </a:lstStyle>
          <a:p>
            <a:pPr>
              <a:defRPr/>
            </a:pPr>
            <a:fld id="{BEF23E2D-DFBB-4654-B139-9F42196388D2}" type="datetimeFigureOut">
              <a:rPr lang="en-GB"/>
              <a:pPr>
                <a:defRPr/>
              </a:pPr>
              <a:t>07/08/2024</a:t>
            </a:fld>
            <a:endParaRPr lang="en-GB"/>
          </a:p>
        </p:txBody>
      </p:sp>
      <p:sp>
        <p:nvSpPr>
          <p:cNvPr id="5" name="Footer Placeholder 4"/>
          <p:cNvSpPr>
            <a:spLocks noGrp="1"/>
          </p:cNvSpPr>
          <p:nvPr>
            <p:ph type="ftr" sz="quarter" idx="11"/>
          </p:nvPr>
        </p:nvSpPr>
        <p:spPr/>
        <p:txBody>
          <a:bodyPr/>
          <a:lstStyle>
            <a:lvl1pPr defTabSz="449263" eaLnBrk="0" fontAlgn="base" hangingPunct="0">
              <a:spcBef>
                <a:spcPct val="0"/>
              </a:spcBef>
              <a:spcAft>
                <a:spcPct val="0"/>
              </a:spcAft>
              <a:defRPr>
                <a:latin typeface="Arial" panose="020B0604020202020204" pitchFamily="34" charset="0"/>
                <a:ea typeface="Noto Sans CJK SC Regular" charset="0"/>
                <a:cs typeface="Noto Sans CJK SC Regular" charset="0"/>
              </a:defRPr>
            </a:lvl1pPr>
          </a:lstStyle>
          <a:p>
            <a:pPr>
              <a:defRPr/>
            </a:pPr>
            <a:endParaRPr lang="en-GB"/>
          </a:p>
        </p:txBody>
      </p:sp>
      <p:sp>
        <p:nvSpPr>
          <p:cNvPr id="6" name="Slide Number Placeholder 5"/>
          <p:cNvSpPr>
            <a:spLocks noGrp="1"/>
          </p:cNvSpPr>
          <p:nvPr>
            <p:ph type="sldNum" sz="quarter" idx="12"/>
          </p:nvPr>
        </p:nvSpPr>
        <p:spPr/>
        <p:txBody>
          <a:bodyPr/>
          <a:lstStyle>
            <a:lvl1pPr defTabSz="449263" eaLnBrk="0" hangingPunct="0">
              <a:defRPr>
                <a:latin typeface="Arial" panose="020B0604020202020204" pitchFamily="34" charset="0"/>
                <a:ea typeface="Noto Sans CJK SC Regular" charset="0"/>
                <a:cs typeface="Noto Sans CJK SC Regular" charset="0"/>
              </a:defRPr>
            </a:lvl1pPr>
          </a:lstStyle>
          <a:p>
            <a:pPr>
              <a:defRPr/>
            </a:pPr>
            <a:fld id="{59CF5A7C-FC75-47BA-BC6F-B27925219429}" type="slidenum">
              <a:rPr lang="en-GB"/>
              <a:pPr>
                <a:defRPr/>
              </a:pPr>
              <a:t>‹#›</a:t>
            </a:fld>
            <a:endParaRPr lang="en-GB"/>
          </a:p>
        </p:txBody>
      </p:sp>
    </p:spTree>
    <p:extLst>
      <p:ext uri="{BB962C8B-B14F-4D97-AF65-F5344CB8AC3E}">
        <p14:creationId xmlns:p14="http://schemas.microsoft.com/office/powerpoint/2010/main" val="34203137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lvl1pPr>
              <a:defRPr/>
            </a:lvl1pPr>
          </a:lstStyle>
          <a:p>
            <a:pPr>
              <a:defRPr/>
            </a:pPr>
            <a:fld id="{9A649444-0755-4F5B-8B5C-1C00279DE692}" type="datetimeFigureOut">
              <a:rPr lang="en-GB"/>
              <a:pPr>
                <a:defRPr/>
              </a:pPr>
              <a:t>07/08/2024</a:t>
            </a:fld>
            <a:endParaRPr lang="en-GB" dirty="0"/>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cs typeface="+mn-cs"/>
              </a:defRPr>
            </a:lvl1pPr>
          </a:lstStyle>
          <a:p>
            <a:pPr>
              <a:defRPr/>
            </a:pPr>
            <a:fld id="{10FA6E87-9336-4C5B-B9DA-F7E9C7254178}" type="slidenum">
              <a:rPr lang="en-GB" altLang="en-US"/>
              <a:pPr>
                <a:defRPr/>
              </a:pPr>
              <a:t>‹#›</a:t>
            </a:fld>
            <a:endParaRPr lang="en-GB" altLang="en-US"/>
          </a:p>
        </p:txBody>
      </p:sp>
    </p:spTree>
    <p:extLst>
      <p:ext uri="{BB962C8B-B14F-4D97-AF65-F5344CB8AC3E}">
        <p14:creationId xmlns:p14="http://schemas.microsoft.com/office/powerpoint/2010/main" val="236660529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853B712B-1AA6-481F-8622-C98C2493704C}" type="datetimeFigureOut">
              <a:rPr lang="en-GB"/>
              <a:pPr>
                <a:defRPr/>
              </a:pPr>
              <a:t>07/08/2024</a:t>
            </a:fld>
            <a:endParaRPr lang="en-GB" dirty="0"/>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cs typeface="+mn-cs"/>
              </a:defRPr>
            </a:lvl1pPr>
          </a:lstStyle>
          <a:p>
            <a:pPr>
              <a:defRPr/>
            </a:pPr>
            <a:fld id="{8BA70D7C-695B-4CF7-9427-3EC2BA85D892}" type="slidenum">
              <a:rPr lang="en-GB" altLang="en-US"/>
              <a:pPr>
                <a:defRPr/>
              </a:pPr>
              <a:t>‹#›</a:t>
            </a:fld>
            <a:endParaRPr lang="en-GB" altLang="en-US"/>
          </a:p>
        </p:txBody>
      </p:sp>
    </p:spTree>
    <p:extLst>
      <p:ext uri="{BB962C8B-B14F-4D97-AF65-F5344CB8AC3E}">
        <p14:creationId xmlns:p14="http://schemas.microsoft.com/office/powerpoint/2010/main" val="61589447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3090B9D1-6FB5-45E2-B4E1-2E8F4E20C87B}" type="datetimeFigureOut">
              <a:rPr lang="en-GB"/>
              <a:pPr>
                <a:defRPr/>
              </a:pPr>
              <a:t>07/08/2024</a:t>
            </a:fld>
            <a:endParaRPr lang="en-GB" dirty="0"/>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cs typeface="+mn-cs"/>
              </a:defRPr>
            </a:lvl1pPr>
          </a:lstStyle>
          <a:p>
            <a:pPr>
              <a:defRPr/>
            </a:pPr>
            <a:fld id="{DCE1CC03-4570-46C9-A5B9-92299A9FFB8C}" type="slidenum">
              <a:rPr lang="en-GB" altLang="en-US"/>
              <a:pPr>
                <a:defRPr/>
              </a:pPr>
              <a:t>‹#›</a:t>
            </a:fld>
            <a:endParaRPr lang="en-GB" altLang="en-US"/>
          </a:p>
        </p:txBody>
      </p:sp>
    </p:spTree>
    <p:extLst>
      <p:ext uri="{BB962C8B-B14F-4D97-AF65-F5344CB8AC3E}">
        <p14:creationId xmlns:p14="http://schemas.microsoft.com/office/powerpoint/2010/main" val="215166421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3"/>
          <p:cNvSpPr>
            <a:spLocks noGrp="1"/>
          </p:cNvSpPr>
          <p:nvPr>
            <p:ph type="dt" sz="half" idx="10"/>
          </p:nvPr>
        </p:nvSpPr>
        <p:spPr/>
        <p:txBody>
          <a:bodyPr/>
          <a:lstStyle>
            <a:lvl1pPr>
              <a:defRPr/>
            </a:lvl1pPr>
          </a:lstStyle>
          <a:p>
            <a:pPr>
              <a:defRPr/>
            </a:pPr>
            <a:fld id="{E8DDC02F-09F0-48A5-B419-E71239246A42}" type="datetimeFigureOut">
              <a:rPr lang="en-GB"/>
              <a:pPr>
                <a:defRPr/>
              </a:pPr>
              <a:t>07/08/2024</a:t>
            </a:fld>
            <a:endParaRPr lang="en-GB" dirty="0"/>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cs typeface="+mn-cs"/>
              </a:defRPr>
            </a:lvl1pPr>
          </a:lstStyle>
          <a:p>
            <a:pPr>
              <a:defRPr/>
            </a:pPr>
            <a:fld id="{6BB4AAD2-A60E-4D80-9335-B208F454B0B7}" type="slidenum">
              <a:rPr lang="en-GB" altLang="en-US"/>
              <a:pPr>
                <a:defRPr/>
              </a:pPr>
              <a:t>‹#›</a:t>
            </a:fld>
            <a:endParaRPr lang="en-GB" altLang="en-US"/>
          </a:p>
        </p:txBody>
      </p:sp>
    </p:spTree>
    <p:extLst>
      <p:ext uri="{BB962C8B-B14F-4D97-AF65-F5344CB8AC3E}">
        <p14:creationId xmlns:p14="http://schemas.microsoft.com/office/powerpoint/2010/main" val="224532169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3"/>
          <p:cNvSpPr>
            <a:spLocks noGrp="1"/>
          </p:cNvSpPr>
          <p:nvPr>
            <p:ph type="dt" sz="half" idx="10"/>
          </p:nvPr>
        </p:nvSpPr>
        <p:spPr/>
        <p:txBody>
          <a:bodyPr/>
          <a:lstStyle>
            <a:lvl1pPr>
              <a:defRPr/>
            </a:lvl1pPr>
          </a:lstStyle>
          <a:p>
            <a:pPr>
              <a:defRPr/>
            </a:pPr>
            <a:fld id="{AA8878F8-E3DE-4361-BB50-885B59E17B30}" type="datetimeFigureOut">
              <a:rPr lang="en-GB"/>
              <a:pPr>
                <a:defRPr/>
              </a:pPr>
              <a:t>07/08/2024</a:t>
            </a:fld>
            <a:endParaRPr lang="en-GB" dirty="0"/>
          </a:p>
        </p:txBody>
      </p:sp>
      <p:sp>
        <p:nvSpPr>
          <p:cNvPr id="8" name="Footer Placeholder 4"/>
          <p:cNvSpPr>
            <a:spLocks noGrp="1"/>
          </p:cNvSpPr>
          <p:nvPr>
            <p:ph type="ftr" sz="quarter" idx="11"/>
          </p:nvPr>
        </p:nvSpPr>
        <p:spPr/>
        <p:txBody>
          <a:bodyPr/>
          <a:lstStyle>
            <a:lvl1pPr>
              <a:defRPr/>
            </a:lvl1pPr>
          </a:lstStyle>
          <a:p>
            <a:pPr>
              <a:defRPr/>
            </a:pPr>
            <a:endParaRPr lang="en-GB"/>
          </a:p>
        </p:txBody>
      </p:sp>
      <p:sp>
        <p:nvSpPr>
          <p:cNvPr id="9" name="Slide Number Placeholder 5"/>
          <p:cNvSpPr>
            <a:spLocks noGrp="1"/>
          </p:cNvSpPr>
          <p:nvPr>
            <p:ph type="sldNum" sz="quarter" idx="12"/>
          </p:nvPr>
        </p:nvSpPr>
        <p:spPr/>
        <p:txBody>
          <a:bodyPr/>
          <a:lstStyle>
            <a:lvl1pPr>
              <a:defRPr>
                <a:cs typeface="+mn-cs"/>
              </a:defRPr>
            </a:lvl1pPr>
          </a:lstStyle>
          <a:p>
            <a:pPr>
              <a:defRPr/>
            </a:pPr>
            <a:fld id="{0703F45E-65FB-46ED-8B49-DBD0D2554C47}" type="slidenum">
              <a:rPr lang="en-GB" altLang="en-US"/>
              <a:pPr>
                <a:defRPr/>
              </a:pPr>
              <a:t>‹#›</a:t>
            </a:fld>
            <a:endParaRPr lang="en-GB" altLang="en-US"/>
          </a:p>
        </p:txBody>
      </p:sp>
    </p:spTree>
    <p:extLst>
      <p:ext uri="{BB962C8B-B14F-4D97-AF65-F5344CB8AC3E}">
        <p14:creationId xmlns:p14="http://schemas.microsoft.com/office/powerpoint/2010/main" val="417986884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3"/>
          <p:cNvSpPr>
            <a:spLocks noGrp="1"/>
          </p:cNvSpPr>
          <p:nvPr>
            <p:ph type="dt" sz="half" idx="10"/>
          </p:nvPr>
        </p:nvSpPr>
        <p:spPr/>
        <p:txBody>
          <a:bodyPr/>
          <a:lstStyle>
            <a:lvl1pPr>
              <a:defRPr/>
            </a:lvl1pPr>
          </a:lstStyle>
          <a:p>
            <a:pPr>
              <a:defRPr/>
            </a:pPr>
            <a:fld id="{FF816DB1-F0A0-4411-BB78-349666B13B65}" type="datetimeFigureOut">
              <a:rPr lang="en-GB"/>
              <a:pPr>
                <a:defRPr/>
              </a:pPr>
              <a:t>07/08/2024</a:t>
            </a:fld>
            <a:endParaRPr lang="en-GB" dirty="0"/>
          </a:p>
        </p:txBody>
      </p:sp>
      <p:sp>
        <p:nvSpPr>
          <p:cNvPr id="4" name="Footer Placeholder 4"/>
          <p:cNvSpPr>
            <a:spLocks noGrp="1"/>
          </p:cNvSpPr>
          <p:nvPr>
            <p:ph type="ftr" sz="quarter" idx="11"/>
          </p:nvPr>
        </p:nvSpPr>
        <p:spPr/>
        <p:txBody>
          <a:bodyPr/>
          <a:lstStyle>
            <a:lvl1pPr>
              <a:defRPr/>
            </a:lvl1pPr>
          </a:lstStyle>
          <a:p>
            <a:pPr>
              <a:defRPr/>
            </a:pPr>
            <a:endParaRPr lang="en-GB"/>
          </a:p>
        </p:txBody>
      </p:sp>
      <p:sp>
        <p:nvSpPr>
          <p:cNvPr id="5" name="Slide Number Placeholder 5"/>
          <p:cNvSpPr>
            <a:spLocks noGrp="1"/>
          </p:cNvSpPr>
          <p:nvPr>
            <p:ph type="sldNum" sz="quarter" idx="12"/>
          </p:nvPr>
        </p:nvSpPr>
        <p:spPr/>
        <p:txBody>
          <a:bodyPr/>
          <a:lstStyle>
            <a:lvl1pPr>
              <a:defRPr>
                <a:cs typeface="+mn-cs"/>
              </a:defRPr>
            </a:lvl1pPr>
          </a:lstStyle>
          <a:p>
            <a:pPr>
              <a:defRPr/>
            </a:pPr>
            <a:fld id="{27D191DC-89AE-4EED-9598-97A8C12478B7}" type="slidenum">
              <a:rPr lang="en-GB" altLang="en-US"/>
              <a:pPr>
                <a:defRPr/>
              </a:pPr>
              <a:t>‹#›</a:t>
            </a:fld>
            <a:endParaRPr lang="en-GB" altLang="en-US"/>
          </a:p>
        </p:txBody>
      </p:sp>
    </p:spTree>
    <p:extLst>
      <p:ext uri="{BB962C8B-B14F-4D97-AF65-F5344CB8AC3E}">
        <p14:creationId xmlns:p14="http://schemas.microsoft.com/office/powerpoint/2010/main" val="293752199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129FF2BF-8136-4B9C-980B-2D6B5B04241C}" type="datetimeFigureOut">
              <a:rPr lang="en-GB"/>
              <a:pPr>
                <a:defRPr/>
              </a:pPr>
              <a:t>07/08/2024</a:t>
            </a:fld>
            <a:endParaRPr lang="en-GB" dirty="0"/>
          </a:p>
        </p:txBody>
      </p:sp>
      <p:sp>
        <p:nvSpPr>
          <p:cNvPr id="3" name="Footer Placeholder 4"/>
          <p:cNvSpPr>
            <a:spLocks noGrp="1"/>
          </p:cNvSpPr>
          <p:nvPr>
            <p:ph type="ftr" sz="quarter" idx="11"/>
          </p:nvPr>
        </p:nvSpPr>
        <p:spPr/>
        <p:txBody>
          <a:bodyPr/>
          <a:lstStyle>
            <a:lvl1pPr>
              <a:defRPr/>
            </a:lvl1pPr>
          </a:lstStyle>
          <a:p>
            <a:pPr>
              <a:defRPr/>
            </a:pPr>
            <a:endParaRPr lang="en-GB"/>
          </a:p>
        </p:txBody>
      </p:sp>
      <p:sp>
        <p:nvSpPr>
          <p:cNvPr id="4" name="Slide Number Placeholder 5"/>
          <p:cNvSpPr>
            <a:spLocks noGrp="1"/>
          </p:cNvSpPr>
          <p:nvPr>
            <p:ph type="sldNum" sz="quarter" idx="12"/>
          </p:nvPr>
        </p:nvSpPr>
        <p:spPr/>
        <p:txBody>
          <a:bodyPr/>
          <a:lstStyle>
            <a:lvl1pPr>
              <a:defRPr>
                <a:cs typeface="+mn-cs"/>
              </a:defRPr>
            </a:lvl1pPr>
          </a:lstStyle>
          <a:p>
            <a:pPr>
              <a:defRPr/>
            </a:pPr>
            <a:fld id="{6B7F04C2-512F-4D31-B443-0B8FF0397A2A}" type="slidenum">
              <a:rPr lang="en-GB" altLang="en-US"/>
              <a:pPr>
                <a:defRPr/>
              </a:pPr>
              <a:t>‹#›</a:t>
            </a:fld>
            <a:endParaRPr lang="en-GB" altLang="en-US"/>
          </a:p>
        </p:txBody>
      </p:sp>
    </p:spTree>
    <p:extLst>
      <p:ext uri="{BB962C8B-B14F-4D97-AF65-F5344CB8AC3E}">
        <p14:creationId xmlns:p14="http://schemas.microsoft.com/office/powerpoint/2010/main" val="150981605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80EDF103-7E33-4CAC-975A-0F77B452B86B}" type="datetimeFigureOut">
              <a:rPr lang="en-GB"/>
              <a:pPr>
                <a:defRPr/>
              </a:pPr>
              <a:t>07/08/2024</a:t>
            </a:fld>
            <a:endParaRPr lang="en-GB" dirty="0"/>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cs typeface="+mn-cs"/>
              </a:defRPr>
            </a:lvl1pPr>
          </a:lstStyle>
          <a:p>
            <a:pPr>
              <a:defRPr/>
            </a:pPr>
            <a:fld id="{87A82647-D173-4BC3-8720-D372DB553E21}" type="slidenum">
              <a:rPr lang="en-GB" altLang="en-US"/>
              <a:pPr>
                <a:defRPr/>
              </a:pPr>
              <a:t>‹#›</a:t>
            </a:fld>
            <a:endParaRPr lang="en-GB" altLang="en-US"/>
          </a:p>
        </p:txBody>
      </p:sp>
    </p:spTree>
    <p:extLst>
      <p:ext uri="{BB962C8B-B14F-4D97-AF65-F5344CB8AC3E}">
        <p14:creationId xmlns:p14="http://schemas.microsoft.com/office/powerpoint/2010/main" val="294334033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1C77E506-2D79-4885-9EDE-EB6340DFCB05}" type="datetimeFigureOut">
              <a:rPr lang="en-GB"/>
              <a:pPr>
                <a:defRPr/>
              </a:pPr>
              <a:t>07/08/2024</a:t>
            </a:fld>
            <a:endParaRPr lang="en-GB" dirty="0"/>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cs typeface="+mn-cs"/>
              </a:defRPr>
            </a:lvl1pPr>
          </a:lstStyle>
          <a:p>
            <a:pPr>
              <a:defRPr/>
            </a:pPr>
            <a:fld id="{EC0BB2AA-F869-444A-AA50-BF535E7EA8A4}" type="slidenum">
              <a:rPr lang="en-GB" altLang="en-US"/>
              <a:pPr>
                <a:defRPr/>
              </a:pPr>
              <a:t>‹#›</a:t>
            </a:fld>
            <a:endParaRPr lang="en-GB" altLang="en-US"/>
          </a:p>
        </p:txBody>
      </p:sp>
    </p:spTree>
    <p:extLst>
      <p:ext uri="{BB962C8B-B14F-4D97-AF65-F5344CB8AC3E}">
        <p14:creationId xmlns:p14="http://schemas.microsoft.com/office/powerpoint/2010/main" val="29665132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F2BD019A-B56E-4932-BEDC-5B469A7A421B}" type="datetimeFigureOut">
              <a:rPr lang="en-GB">
                <a:solidFill>
                  <a:prstClr val="black">
                    <a:tint val="75000"/>
                  </a:prstClr>
                </a:solidFill>
              </a:rPr>
              <a:pPr>
                <a:defRPr/>
              </a:pPr>
              <a:t>07/08/2024</a:t>
            </a:fld>
            <a:endParaRPr lang="en-GB" dirty="0">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F0A3C36F-5BAB-428D-B364-EC71255274DC}" type="slidenum">
              <a:rPr lang="en-GB" altLang="en-US"/>
              <a:pPr>
                <a:defRPr/>
              </a:pPr>
              <a:t>‹#›</a:t>
            </a:fld>
            <a:endParaRPr lang="en-GB" altLang="en-US"/>
          </a:p>
        </p:txBody>
      </p:sp>
    </p:spTree>
    <p:extLst>
      <p:ext uri="{BB962C8B-B14F-4D97-AF65-F5344CB8AC3E}">
        <p14:creationId xmlns:p14="http://schemas.microsoft.com/office/powerpoint/2010/main" val="113433305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DE5FF24C-3572-48BD-9ED6-1F94D87AEAE0}" type="datetimeFigureOut">
              <a:rPr lang="en-GB"/>
              <a:pPr>
                <a:defRPr/>
              </a:pPr>
              <a:t>07/08/2024</a:t>
            </a:fld>
            <a:endParaRPr lang="en-GB" dirty="0"/>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cs typeface="+mn-cs"/>
              </a:defRPr>
            </a:lvl1pPr>
          </a:lstStyle>
          <a:p>
            <a:pPr>
              <a:defRPr/>
            </a:pPr>
            <a:fld id="{50F5D2B5-4E25-4396-A949-5073B4B855DA}" type="slidenum">
              <a:rPr lang="en-GB" altLang="en-US"/>
              <a:pPr>
                <a:defRPr/>
              </a:pPr>
              <a:t>‹#›</a:t>
            </a:fld>
            <a:endParaRPr lang="en-GB" altLang="en-US"/>
          </a:p>
        </p:txBody>
      </p:sp>
    </p:spTree>
    <p:extLst>
      <p:ext uri="{BB962C8B-B14F-4D97-AF65-F5344CB8AC3E}">
        <p14:creationId xmlns:p14="http://schemas.microsoft.com/office/powerpoint/2010/main" val="110315572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700F9869-78F0-4941-9B3E-4F5413ECE767}" type="datetimeFigureOut">
              <a:rPr lang="en-GB"/>
              <a:pPr>
                <a:defRPr/>
              </a:pPr>
              <a:t>07/08/2024</a:t>
            </a:fld>
            <a:endParaRPr lang="en-GB" dirty="0"/>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cs typeface="+mn-cs"/>
              </a:defRPr>
            </a:lvl1pPr>
          </a:lstStyle>
          <a:p>
            <a:pPr>
              <a:defRPr/>
            </a:pPr>
            <a:fld id="{54309536-ED46-41F3-B60D-2F057088268B}" type="slidenum">
              <a:rPr lang="en-GB" altLang="en-US"/>
              <a:pPr>
                <a:defRPr/>
              </a:pPr>
              <a:t>‹#›</a:t>
            </a:fld>
            <a:endParaRPr lang="en-GB" altLang="en-US"/>
          </a:p>
        </p:txBody>
      </p:sp>
    </p:spTree>
    <p:extLst>
      <p:ext uri="{BB962C8B-B14F-4D97-AF65-F5344CB8AC3E}">
        <p14:creationId xmlns:p14="http://schemas.microsoft.com/office/powerpoint/2010/main" val="344484043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4838" cy="1138237"/>
          </a:xfrm>
        </p:spPr>
        <p:txBody>
          <a:bodyPr/>
          <a:lstStyle/>
          <a:p>
            <a:r>
              <a:rPr lang="en-US"/>
              <a:t>Click to edit Master title style</a:t>
            </a:r>
            <a:endParaRPr lang="en-GB"/>
          </a:p>
        </p:txBody>
      </p:sp>
      <p:sp>
        <p:nvSpPr>
          <p:cNvPr id="3" name="Text Placeholder 2"/>
          <p:cNvSpPr>
            <a:spLocks noGrp="1"/>
          </p:cNvSpPr>
          <p:nvPr>
            <p:ph type="body" sz="half" idx="1"/>
          </p:nvPr>
        </p:nvSpPr>
        <p:spPr>
          <a:xfrm>
            <a:off x="457200" y="1600200"/>
            <a:ext cx="4035425" cy="452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quarter" idx="2"/>
          </p:nvPr>
        </p:nvSpPr>
        <p:spPr>
          <a:xfrm>
            <a:off x="4645025" y="1600200"/>
            <a:ext cx="4037013" cy="218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Content Placeholder 4"/>
          <p:cNvSpPr>
            <a:spLocks noGrp="1"/>
          </p:cNvSpPr>
          <p:nvPr>
            <p:ph sz="quarter" idx="3"/>
          </p:nvPr>
        </p:nvSpPr>
        <p:spPr>
          <a:xfrm>
            <a:off x="4645025" y="3937000"/>
            <a:ext cx="4037013" cy="218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Date Placeholder 5"/>
          <p:cNvSpPr>
            <a:spLocks noGrp="1"/>
          </p:cNvSpPr>
          <p:nvPr>
            <p:ph type="dt" idx="10"/>
          </p:nvPr>
        </p:nvSpPr>
        <p:spPr>
          <a:xfrm>
            <a:off x="457200" y="6245225"/>
            <a:ext cx="2128838" cy="471488"/>
          </a:xfrm>
        </p:spPr>
        <p:txBody>
          <a:bodyPr/>
          <a:lstStyle>
            <a:lvl1pPr>
              <a:defRPr/>
            </a:lvl1pPr>
          </a:lstStyle>
          <a:p>
            <a:pPr>
              <a:defRPr/>
            </a:pPr>
            <a:endParaRPr lang="en-GB"/>
          </a:p>
        </p:txBody>
      </p:sp>
      <p:sp>
        <p:nvSpPr>
          <p:cNvPr id="7" name="Footer Placeholder 6"/>
          <p:cNvSpPr>
            <a:spLocks noGrp="1"/>
          </p:cNvSpPr>
          <p:nvPr>
            <p:ph type="ftr" idx="11"/>
          </p:nvPr>
        </p:nvSpPr>
        <p:spPr>
          <a:xfrm>
            <a:off x="3124200" y="6245225"/>
            <a:ext cx="2890838" cy="471488"/>
          </a:xfrm>
        </p:spPr>
        <p:txBody>
          <a:bodyPr/>
          <a:lstStyle>
            <a:lvl1pPr>
              <a:defRPr/>
            </a:lvl1pPr>
          </a:lstStyle>
          <a:p>
            <a:pPr>
              <a:defRPr/>
            </a:pPr>
            <a:endParaRPr lang="en-GB"/>
          </a:p>
        </p:txBody>
      </p:sp>
      <p:sp>
        <p:nvSpPr>
          <p:cNvPr id="8" name="Slide Number Placeholder 7"/>
          <p:cNvSpPr>
            <a:spLocks noGrp="1"/>
          </p:cNvSpPr>
          <p:nvPr>
            <p:ph type="sldNum" idx="12"/>
          </p:nvPr>
        </p:nvSpPr>
        <p:spPr>
          <a:xfrm>
            <a:off x="6553200" y="6245225"/>
            <a:ext cx="2128838" cy="471488"/>
          </a:xfrm>
        </p:spPr>
        <p:txBody>
          <a:bodyPr/>
          <a:lstStyle>
            <a:lvl1pPr>
              <a:defRPr>
                <a:cs typeface="+mn-cs"/>
              </a:defRPr>
            </a:lvl1pPr>
          </a:lstStyle>
          <a:p>
            <a:pPr>
              <a:defRPr/>
            </a:pPr>
            <a:fld id="{39763ACA-538E-4C31-9222-883F6EEA4FF3}" type="slidenum">
              <a:rPr lang="en-GB" altLang="en-US"/>
              <a:pPr>
                <a:defRPr/>
              </a:pPr>
              <a:t>‹#›</a:t>
            </a:fld>
            <a:endParaRPr lang="en-GB" altLang="en-US"/>
          </a:p>
        </p:txBody>
      </p:sp>
    </p:spTree>
    <p:extLst>
      <p:ext uri="{BB962C8B-B14F-4D97-AF65-F5344CB8AC3E}">
        <p14:creationId xmlns:p14="http://schemas.microsoft.com/office/powerpoint/2010/main" val="248810800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4838" cy="1138237"/>
          </a:xfrm>
        </p:spPr>
        <p:txBody>
          <a:bodyPr/>
          <a:lstStyle/>
          <a:p>
            <a:r>
              <a:rPr lang="en-US"/>
              <a:t>Click to edit Master title style</a:t>
            </a:r>
            <a:endParaRPr lang="en-GB"/>
          </a:p>
        </p:txBody>
      </p:sp>
      <p:sp>
        <p:nvSpPr>
          <p:cNvPr id="3" name="Date Placeholder 2"/>
          <p:cNvSpPr>
            <a:spLocks noGrp="1"/>
          </p:cNvSpPr>
          <p:nvPr>
            <p:ph type="dt" idx="10"/>
          </p:nvPr>
        </p:nvSpPr>
        <p:spPr>
          <a:xfrm>
            <a:off x="457200" y="6245225"/>
            <a:ext cx="2128838" cy="471488"/>
          </a:xfrm>
        </p:spPr>
        <p:txBody>
          <a:bodyPr/>
          <a:lstStyle>
            <a:lvl1pPr>
              <a:defRPr/>
            </a:lvl1pPr>
          </a:lstStyle>
          <a:p>
            <a:pPr>
              <a:defRPr/>
            </a:pPr>
            <a:endParaRPr lang="en-GB"/>
          </a:p>
        </p:txBody>
      </p:sp>
      <p:sp>
        <p:nvSpPr>
          <p:cNvPr id="4" name="Footer Placeholder 3"/>
          <p:cNvSpPr>
            <a:spLocks noGrp="1"/>
          </p:cNvSpPr>
          <p:nvPr>
            <p:ph type="ftr" idx="11"/>
          </p:nvPr>
        </p:nvSpPr>
        <p:spPr>
          <a:xfrm>
            <a:off x="3124200" y="6245225"/>
            <a:ext cx="2890838" cy="471488"/>
          </a:xfrm>
        </p:spPr>
        <p:txBody>
          <a:bodyPr/>
          <a:lstStyle>
            <a:lvl1pPr>
              <a:defRPr/>
            </a:lvl1pPr>
          </a:lstStyle>
          <a:p>
            <a:pPr>
              <a:defRPr/>
            </a:pPr>
            <a:endParaRPr lang="en-GB"/>
          </a:p>
        </p:txBody>
      </p:sp>
      <p:sp>
        <p:nvSpPr>
          <p:cNvPr id="5" name="Slide Number Placeholder 4"/>
          <p:cNvSpPr>
            <a:spLocks noGrp="1"/>
          </p:cNvSpPr>
          <p:nvPr>
            <p:ph type="sldNum" idx="12"/>
          </p:nvPr>
        </p:nvSpPr>
        <p:spPr>
          <a:xfrm>
            <a:off x="6553200" y="6245225"/>
            <a:ext cx="2128838" cy="471488"/>
          </a:xfrm>
        </p:spPr>
        <p:txBody>
          <a:bodyPr/>
          <a:lstStyle>
            <a:lvl1pPr>
              <a:defRPr>
                <a:cs typeface="+mn-cs"/>
              </a:defRPr>
            </a:lvl1pPr>
          </a:lstStyle>
          <a:p>
            <a:pPr>
              <a:defRPr/>
            </a:pPr>
            <a:fld id="{1EF6EF74-7E2E-4445-B832-25F72BA28DE2}" type="slidenum">
              <a:rPr lang="en-GB" altLang="en-US"/>
              <a:pPr>
                <a:defRPr/>
              </a:pPr>
              <a:t>‹#›</a:t>
            </a:fld>
            <a:endParaRPr lang="en-GB" altLang="en-US"/>
          </a:p>
        </p:txBody>
      </p:sp>
    </p:spTree>
    <p:extLst>
      <p:ext uri="{BB962C8B-B14F-4D97-AF65-F5344CB8AC3E}">
        <p14:creationId xmlns:p14="http://schemas.microsoft.com/office/powerpoint/2010/main" val="211355894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4838" cy="1138237"/>
          </a:xfrm>
        </p:spPr>
        <p:txBody>
          <a:bodyPr/>
          <a:lstStyle/>
          <a:p>
            <a:r>
              <a:rPr lang="en-US"/>
              <a:t>Click to edit Master title style</a:t>
            </a:r>
            <a:endParaRPr lang="en-GB"/>
          </a:p>
        </p:txBody>
      </p:sp>
      <p:sp>
        <p:nvSpPr>
          <p:cNvPr id="3" name="Text Placeholder 2"/>
          <p:cNvSpPr>
            <a:spLocks noGrp="1"/>
          </p:cNvSpPr>
          <p:nvPr>
            <p:ph type="body" sz="half" idx="1"/>
          </p:nvPr>
        </p:nvSpPr>
        <p:spPr>
          <a:xfrm>
            <a:off x="457200" y="1600200"/>
            <a:ext cx="4035425" cy="452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5025" y="1600200"/>
            <a:ext cx="4037013" cy="452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idx="10"/>
          </p:nvPr>
        </p:nvSpPr>
        <p:spPr>
          <a:xfrm>
            <a:off x="457200" y="6245225"/>
            <a:ext cx="2128838" cy="471488"/>
          </a:xfrm>
        </p:spPr>
        <p:txBody>
          <a:bodyPr/>
          <a:lstStyle>
            <a:lvl1pPr>
              <a:defRPr/>
            </a:lvl1pPr>
          </a:lstStyle>
          <a:p>
            <a:pPr>
              <a:defRPr/>
            </a:pPr>
            <a:endParaRPr lang="en-GB"/>
          </a:p>
        </p:txBody>
      </p:sp>
      <p:sp>
        <p:nvSpPr>
          <p:cNvPr id="6" name="Footer Placeholder 5"/>
          <p:cNvSpPr>
            <a:spLocks noGrp="1"/>
          </p:cNvSpPr>
          <p:nvPr>
            <p:ph type="ftr" idx="11"/>
          </p:nvPr>
        </p:nvSpPr>
        <p:spPr>
          <a:xfrm>
            <a:off x="3124200" y="6245225"/>
            <a:ext cx="2890838" cy="471488"/>
          </a:xfrm>
        </p:spPr>
        <p:txBody>
          <a:bodyPr/>
          <a:lstStyle>
            <a:lvl1pPr>
              <a:defRPr/>
            </a:lvl1pPr>
          </a:lstStyle>
          <a:p>
            <a:pPr>
              <a:defRPr/>
            </a:pPr>
            <a:endParaRPr lang="en-GB"/>
          </a:p>
        </p:txBody>
      </p:sp>
      <p:sp>
        <p:nvSpPr>
          <p:cNvPr id="7" name="Slide Number Placeholder 6"/>
          <p:cNvSpPr>
            <a:spLocks noGrp="1"/>
          </p:cNvSpPr>
          <p:nvPr>
            <p:ph type="sldNum" idx="12"/>
          </p:nvPr>
        </p:nvSpPr>
        <p:spPr>
          <a:xfrm>
            <a:off x="6553200" y="6245225"/>
            <a:ext cx="2128838" cy="471488"/>
          </a:xfrm>
        </p:spPr>
        <p:txBody>
          <a:bodyPr/>
          <a:lstStyle>
            <a:lvl1pPr>
              <a:defRPr>
                <a:cs typeface="+mn-cs"/>
              </a:defRPr>
            </a:lvl1pPr>
          </a:lstStyle>
          <a:p>
            <a:pPr>
              <a:defRPr/>
            </a:pPr>
            <a:fld id="{33D080B8-E015-4CE9-B4F1-47C5D8ABC933}" type="slidenum">
              <a:rPr lang="en-GB" altLang="en-US"/>
              <a:pPr>
                <a:defRPr/>
              </a:pPr>
              <a:t>‹#›</a:t>
            </a:fld>
            <a:endParaRPr lang="en-GB" altLang="en-US"/>
          </a:p>
        </p:txBody>
      </p:sp>
    </p:spTree>
    <p:extLst>
      <p:ext uri="{BB962C8B-B14F-4D97-AF65-F5344CB8AC3E}">
        <p14:creationId xmlns:p14="http://schemas.microsoft.com/office/powerpoint/2010/main" val="161228246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OverTx">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6481" y="273629"/>
            <a:ext cx="8226720" cy="1143480"/>
          </a:xfrm>
        </p:spPr>
        <p:txBody>
          <a:bodyPr/>
          <a:lstStyle/>
          <a:p>
            <a:r>
              <a:rPr lang="en-US"/>
              <a:t>Click to edit Master title style</a:t>
            </a:r>
            <a:endParaRPr lang="en-GB"/>
          </a:p>
        </p:txBody>
      </p:sp>
      <p:sp>
        <p:nvSpPr>
          <p:cNvPr id="3" name="Content Placeholder 2"/>
          <p:cNvSpPr>
            <a:spLocks noGrp="1"/>
          </p:cNvSpPr>
          <p:nvPr>
            <p:ph sz="quarter" idx="1"/>
          </p:nvPr>
        </p:nvSpPr>
        <p:spPr>
          <a:xfrm>
            <a:off x="456480" y="1604329"/>
            <a:ext cx="4043520" cy="21933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quarter" idx="2"/>
          </p:nvPr>
        </p:nvSpPr>
        <p:spPr>
          <a:xfrm>
            <a:off x="4638241" y="1604329"/>
            <a:ext cx="4044960" cy="21933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half" idx="3"/>
          </p:nvPr>
        </p:nvSpPr>
        <p:spPr>
          <a:xfrm>
            <a:off x="456481" y="3935934"/>
            <a:ext cx="8226720" cy="2193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Date Placeholder 5"/>
          <p:cNvSpPr>
            <a:spLocks noGrp="1"/>
          </p:cNvSpPr>
          <p:nvPr>
            <p:ph type="dt" idx="10"/>
          </p:nvPr>
        </p:nvSpPr>
        <p:spPr>
          <a:xfrm>
            <a:off x="457200" y="6246813"/>
            <a:ext cx="2127250" cy="471487"/>
          </a:xfrm>
        </p:spPr>
        <p:txBody>
          <a:bodyPr/>
          <a:lstStyle>
            <a:lvl1pPr>
              <a:defRPr/>
            </a:lvl1pPr>
          </a:lstStyle>
          <a:p>
            <a:pPr>
              <a:defRPr/>
            </a:pPr>
            <a:endParaRPr lang="en-GB"/>
          </a:p>
        </p:txBody>
      </p:sp>
      <p:sp>
        <p:nvSpPr>
          <p:cNvPr id="7" name="Footer Placeholder 6"/>
          <p:cNvSpPr>
            <a:spLocks noGrp="1"/>
          </p:cNvSpPr>
          <p:nvPr>
            <p:ph type="ftr" idx="11"/>
          </p:nvPr>
        </p:nvSpPr>
        <p:spPr>
          <a:xfrm>
            <a:off x="3127375" y="6246813"/>
            <a:ext cx="2897188" cy="471487"/>
          </a:xfrm>
        </p:spPr>
        <p:txBody>
          <a:bodyPr/>
          <a:lstStyle>
            <a:lvl1pPr>
              <a:defRPr/>
            </a:lvl1pPr>
          </a:lstStyle>
          <a:p>
            <a:pPr>
              <a:defRPr/>
            </a:pPr>
            <a:endParaRPr lang="en-GB"/>
          </a:p>
        </p:txBody>
      </p:sp>
      <p:sp>
        <p:nvSpPr>
          <p:cNvPr id="8" name="Slide Number Placeholder 7"/>
          <p:cNvSpPr>
            <a:spLocks noGrp="1"/>
          </p:cNvSpPr>
          <p:nvPr>
            <p:ph type="sldNum" idx="12"/>
          </p:nvPr>
        </p:nvSpPr>
        <p:spPr>
          <a:xfrm>
            <a:off x="6556375" y="6246813"/>
            <a:ext cx="2128838" cy="471487"/>
          </a:xfrm>
        </p:spPr>
        <p:txBody>
          <a:bodyPr/>
          <a:lstStyle>
            <a:lvl1pPr>
              <a:defRPr>
                <a:cs typeface="+mn-cs"/>
              </a:defRPr>
            </a:lvl1pPr>
          </a:lstStyle>
          <a:p>
            <a:pPr>
              <a:defRPr/>
            </a:pPr>
            <a:fld id="{80D82A76-298C-4FF4-BD36-7046C41A1A3D}" type="slidenum">
              <a:rPr lang="en-GB" altLang="en-US"/>
              <a:pPr>
                <a:defRPr/>
              </a:pPr>
              <a:t>‹#›</a:t>
            </a:fld>
            <a:endParaRPr lang="en-GB" altLang="en-US"/>
          </a:p>
        </p:txBody>
      </p:sp>
    </p:spTree>
    <p:extLst>
      <p:ext uri="{BB962C8B-B14F-4D97-AF65-F5344CB8AC3E}">
        <p14:creationId xmlns:p14="http://schemas.microsoft.com/office/powerpoint/2010/main" val="153997773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7789952-D591-4881-B268-3A25154B14AD}" type="datetimeFigureOut">
              <a:rPr lang="en-GB"/>
              <a:pPr>
                <a:defRPr/>
              </a:pPr>
              <a:t>07/08/2024</a:t>
            </a:fld>
            <a:endParaRPr lang="en-GB"/>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GB"/>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B257F008-2714-4A39-9DE9-1556579EF6BE}" type="slidenum">
              <a:rPr lang="en-GB"/>
              <a:pPr>
                <a:defRPr/>
              </a:pPr>
              <a:t>‹#›</a:t>
            </a:fld>
            <a:endParaRPr lang="en-GB"/>
          </a:p>
        </p:txBody>
      </p:sp>
    </p:spTree>
    <p:extLst>
      <p:ext uri="{BB962C8B-B14F-4D97-AF65-F5344CB8AC3E}">
        <p14:creationId xmlns:p14="http://schemas.microsoft.com/office/powerpoint/2010/main" val="282275518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1CE9264-051A-4A40-B434-83C935929DD0}" type="datetimeFigureOut">
              <a:rPr lang="en-GB"/>
              <a:pPr>
                <a:defRPr/>
              </a:pPr>
              <a:t>07/08/2024</a:t>
            </a:fld>
            <a:endParaRPr lang="en-GB"/>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GB"/>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61B30184-2959-4FC2-9BB8-9DE38006321C}" type="slidenum">
              <a:rPr lang="en-GB"/>
              <a:pPr>
                <a:defRPr/>
              </a:pPr>
              <a:t>‹#›</a:t>
            </a:fld>
            <a:endParaRPr lang="en-GB"/>
          </a:p>
        </p:txBody>
      </p:sp>
    </p:spTree>
    <p:extLst>
      <p:ext uri="{BB962C8B-B14F-4D97-AF65-F5344CB8AC3E}">
        <p14:creationId xmlns:p14="http://schemas.microsoft.com/office/powerpoint/2010/main" val="125457790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A403298-2A0E-499A-81D3-C07756AEB041}" type="datetimeFigureOut">
              <a:rPr lang="en-GB"/>
              <a:pPr>
                <a:defRPr/>
              </a:pPr>
              <a:t>07/08/2024</a:t>
            </a:fld>
            <a:endParaRPr lang="en-GB"/>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GB"/>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89E43972-6FE3-4A5E-B73B-CE00E79FD1A1}" type="slidenum">
              <a:rPr lang="en-GB"/>
              <a:pPr>
                <a:defRPr/>
              </a:pPr>
              <a:t>‹#›</a:t>
            </a:fld>
            <a:endParaRPr lang="en-GB"/>
          </a:p>
        </p:txBody>
      </p:sp>
    </p:spTree>
    <p:extLst>
      <p:ext uri="{BB962C8B-B14F-4D97-AF65-F5344CB8AC3E}">
        <p14:creationId xmlns:p14="http://schemas.microsoft.com/office/powerpoint/2010/main" val="244435813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C13B44E3-6E0D-4DCA-988B-66F771518E7B}" type="datetimeFigureOut">
              <a:rPr lang="en-GB"/>
              <a:pPr>
                <a:defRPr/>
              </a:pPr>
              <a:t>07/08/2024</a:t>
            </a:fld>
            <a:endParaRPr lang="en-GB"/>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GB"/>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BEE74F52-AEED-4F6A-89FE-FDC1B91BDF1C}" type="slidenum">
              <a:rPr lang="en-GB"/>
              <a:pPr>
                <a:defRPr/>
              </a:pPr>
              <a:t>‹#›</a:t>
            </a:fld>
            <a:endParaRPr lang="en-GB"/>
          </a:p>
        </p:txBody>
      </p:sp>
    </p:spTree>
    <p:extLst>
      <p:ext uri="{BB962C8B-B14F-4D97-AF65-F5344CB8AC3E}">
        <p14:creationId xmlns:p14="http://schemas.microsoft.com/office/powerpoint/2010/main" val="39415733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BDA2BB1F-7092-4650-AADE-964E6FA41D98}" type="datetimeFigureOut">
              <a:rPr lang="en-GB">
                <a:solidFill>
                  <a:prstClr val="black">
                    <a:tint val="75000"/>
                  </a:prstClr>
                </a:solidFill>
              </a:rPr>
              <a:pPr>
                <a:defRPr/>
              </a:pPr>
              <a:t>07/08/2024</a:t>
            </a:fld>
            <a:endParaRPr lang="en-GB"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4C87FD76-F9EC-4DA7-99B8-A10FBFB84EC6}" type="slidenum">
              <a:rPr lang="en-GB" altLang="en-US"/>
              <a:pPr>
                <a:defRPr/>
              </a:pPr>
              <a:t>‹#›</a:t>
            </a:fld>
            <a:endParaRPr lang="en-GB" altLang="en-US"/>
          </a:p>
        </p:txBody>
      </p:sp>
    </p:spTree>
    <p:extLst>
      <p:ext uri="{BB962C8B-B14F-4D97-AF65-F5344CB8AC3E}">
        <p14:creationId xmlns:p14="http://schemas.microsoft.com/office/powerpoint/2010/main" val="322188050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3B7C91D-15AC-446E-87A1-D606DAB51519}" type="datetimeFigureOut">
              <a:rPr lang="en-GB"/>
              <a:pPr>
                <a:defRPr/>
              </a:pPr>
              <a:t>07/08/2024</a:t>
            </a:fld>
            <a:endParaRPr lang="en-GB"/>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GB"/>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8FD9474A-4829-4A82-8618-87462B05C881}" type="slidenum">
              <a:rPr lang="en-GB"/>
              <a:pPr>
                <a:defRPr/>
              </a:pPr>
              <a:t>‹#›</a:t>
            </a:fld>
            <a:endParaRPr lang="en-GB"/>
          </a:p>
        </p:txBody>
      </p:sp>
    </p:spTree>
    <p:extLst>
      <p:ext uri="{BB962C8B-B14F-4D97-AF65-F5344CB8AC3E}">
        <p14:creationId xmlns:p14="http://schemas.microsoft.com/office/powerpoint/2010/main" val="101388743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9DDAA792-A197-475C-95EF-8DFA9CBA74C6}" type="datetimeFigureOut">
              <a:rPr lang="en-GB"/>
              <a:pPr>
                <a:defRPr/>
              </a:pPr>
              <a:t>07/08/2024</a:t>
            </a:fld>
            <a:endParaRPr lang="en-GB"/>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GB"/>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0547F66-E504-47D2-B4EE-347567C6CA11}" type="slidenum">
              <a:rPr lang="en-GB"/>
              <a:pPr>
                <a:defRPr/>
              </a:pPr>
              <a:t>‹#›</a:t>
            </a:fld>
            <a:endParaRPr lang="en-GB"/>
          </a:p>
        </p:txBody>
      </p:sp>
    </p:spTree>
    <p:extLst>
      <p:ext uri="{BB962C8B-B14F-4D97-AF65-F5344CB8AC3E}">
        <p14:creationId xmlns:p14="http://schemas.microsoft.com/office/powerpoint/2010/main" val="392701969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F0F6341-9D7E-42AB-8093-D9E58A38C243}" type="datetimeFigureOut">
              <a:rPr lang="en-GB"/>
              <a:pPr>
                <a:defRPr/>
              </a:pPr>
              <a:t>07/08/2024</a:t>
            </a:fld>
            <a:endParaRPr lang="en-GB"/>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GB"/>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2E1B3107-CDF7-4D4B-B6F0-BE3BBDDFC082}" type="slidenum">
              <a:rPr lang="en-GB"/>
              <a:pPr>
                <a:defRPr/>
              </a:pPr>
              <a:t>‹#›</a:t>
            </a:fld>
            <a:endParaRPr lang="en-GB"/>
          </a:p>
        </p:txBody>
      </p:sp>
    </p:spTree>
    <p:extLst>
      <p:ext uri="{BB962C8B-B14F-4D97-AF65-F5344CB8AC3E}">
        <p14:creationId xmlns:p14="http://schemas.microsoft.com/office/powerpoint/2010/main" val="105374662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B0F7AFEF-5D37-4376-8CC9-4BC8218FCC79}" type="datetimeFigureOut">
              <a:rPr lang="en-GB"/>
              <a:pPr>
                <a:defRPr/>
              </a:pPr>
              <a:t>07/08/2024</a:t>
            </a:fld>
            <a:endParaRPr lang="en-GB"/>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GB"/>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5F184ABD-77EF-463F-A5AD-70BA5DFA8482}" type="slidenum">
              <a:rPr lang="en-GB"/>
              <a:pPr>
                <a:defRPr/>
              </a:pPr>
              <a:t>‹#›</a:t>
            </a:fld>
            <a:endParaRPr lang="en-GB"/>
          </a:p>
        </p:txBody>
      </p:sp>
    </p:spTree>
    <p:extLst>
      <p:ext uri="{BB962C8B-B14F-4D97-AF65-F5344CB8AC3E}">
        <p14:creationId xmlns:p14="http://schemas.microsoft.com/office/powerpoint/2010/main" val="239290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E256243B-B3C7-46FC-8105-372E1DF61949}" type="datetimeFigureOut">
              <a:rPr lang="en-GB"/>
              <a:pPr>
                <a:defRPr/>
              </a:pPr>
              <a:t>07/08/2024</a:t>
            </a:fld>
            <a:endParaRPr lang="en-GB"/>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GB"/>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06F9AC2-947C-4E65-B0E8-D12D5838F193}" type="slidenum">
              <a:rPr lang="en-GB"/>
              <a:pPr>
                <a:defRPr/>
              </a:pPr>
              <a:t>‹#›</a:t>
            </a:fld>
            <a:endParaRPr lang="en-GB"/>
          </a:p>
        </p:txBody>
      </p:sp>
    </p:spTree>
    <p:extLst>
      <p:ext uri="{BB962C8B-B14F-4D97-AF65-F5344CB8AC3E}">
        <p14:creationId xmlns:p14="http://schemas.microsoft.com/office/powerpoint/2010/main" val="218741489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258105FE-3C1A-4660-9BCE-0F2226018919}" type="datetimeFigureOut">
              <a:rPr lang="en-GB"/>
              <a:pPr>
                <a:defRPr/>
              </a:pPr>
              <a:t>07/08/2024</a:t>
            </a:fld>
            <a:endParaRPr lang="en-GB"/>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GB"/>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6DC7251-4BBF-4F32-BA7D-ECEBF43752E9}" type="slidenum">
              <a:rPr lang="en-GB"/>
              <a:pPr>
                <a:defRPr/>
              </a:pPr>
              <a:t>‹#›</a:t>
            </a:fld>
            <a:endParaRPr lang="en-GB"/>
          </a:p>
        </p:txBody>
      </p:sp>
    </p:spTree>
    <p:extLst>
      <p:ext uri="{BB962C8B-B14F-4D97-AF65-F5344CB8AC3E}">
        <p14:creationId xmlns:p14="http://schemas.microsoft.com/office/powerpoint/2010/main" val="24402249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4463B8E-6151-4A45-95C4-936FBED8F021}" type="datetimeFigureOut">
              <a:rPr lang="en-GB"/>
              <a:pPr>
                <a:defRPr/>
              </a:pPr>
              <a:t>07/08/2024</a:t>
            </a:fld>
            <a:endParaRPr lang="en-GB"/>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GB"/>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C43C8CB-4FBB-4D02-8E99-7A120BAF0C26}" type="slidenum">
              <a:rPr lang="en-GB"/>
              <a:pPr>
                <a:defRPr/>
              </a:pPr>
              <a:t>‹#›</a:t>
            </a:fld>
            <a:endParaRPr lang="en-GB"/>
          </a:p>
        </p:txBody>
      </p:sp>
    </p:spTree>
    <p:extLst>
      <p:ext uri="{BB962C8B-B14F-4D97-AF65-F5344CB8AC3E}">
        <p14:creationId xmlns:p14="http://schemas.microsoft.com/office/powerpoint/2010/main" val="328953513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6480" y="273629"/>
            <a:ext cx="8223840" cy="1140600"/>
          </a:xfrm>
        </p:spPr>
        <p:txBody>
          <a:bodyPr/>
          <a:lstStyle/>
          <a:p>
            <a:r>
              <a:rPr lang="en-US"/>
              <a:t>Click to edit Master title style</a:t>
            </a:r>
            <a:endParaRPr lang="en-GB"/>
          </a:p>
        </p:txBody>
      </p:sp>
      <p:sp>
        <p:nvSpPr>
          <p:cNvPr id="3" name="Text Placeholder 2"/>
          <p:cNvSpPr>
            <a:spLocks noGrp="1"/>
          </p:cNvSpPr>
          <p:nvPr>
            <p:ph type="body" sz="half" idx="1"/>
          </p:nvPr>
        </p:nvSpPr>
        <p:spPr>
          <a:xfrm>
            <a:off x="456480" y="1604328"/>
            <a:ext cx="4042080" cy="45220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quarter" idx="2"/>
          </p:nvPr>
        </p:nvSpPr>
        <p:spPr>
          <a:xfrm>
            <a:off x="4636800" y="1604329"/>
            <a:ext cx="4043520" cy="219191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Content Placeholder 4"/>
          <p:cNvSpPr>
            <a:spLocks noGrp="1"/>
          </p:cNvSpPr>
          <p:nvPr>
            <p:ph sz="quarter" idx="3"/>
          </p:nvPr>
        </p:nvSpPr>
        <p:spPr>
          <a:xfrm>
            <a:off x="4636800" y="3934494"/>
            <a:ext cx="4043520" cy="219191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Date Placeholder 5"/>
          <p:cNvSpPr>
            <a:spLocks noGrp="1"/>
          </p:cNvSpPr>
          <p:nvPr>
            <p:ph type="dt" idx="10"/>
          </p:nvPr>
        </p:nvSpPr>
        <p:spPr>
          <a:xfrm>
            <a:off x="457200" y="6246813"/>
            <a:ext cx="2124075" cy="468312"/>
          </a:xfrm>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GB"/>
          </a:p>
        </p:txBody>
      </p:sp>
      <p:sp>
        <p:nvSpPr>
          <p:cNvPr id="7" name="Footer Placeholder 6"/>
          <p:cNvSpPr>
            <a:spLocks noGrp="1"/>
          </p:cNvSpPr>
          <p:nvPr>
            <p:ph type="ftr" idx="11"/>
          </p:nvPr>
        </p:nvSpPr>
        <p:spPr>
          <a:xfrm>
            <a:off x="3127375" y="6246813"/>
            <a:ext cx="2894013" cy="468312"/>
          </a:xfrm>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GB"/>
          </a:p>
        </p:txBody>
      </p:sp>
      <p:sp>
        <p:nvSpPr>
          <p:cNvPr id="8" name="Slide Number Placeholder 7"/>
          <p:cNvSpPr>
            <a:spLocks noGrp="1"/>
          </p:cNvSpPr>
          <p:nvPr>
            <p:ph type="sldNum" idx="12"/>
          </p:nvPr>
        </p:nvSpPr>
        <p:spPr>
          <a:xfrm>
            <a:off x="6556375" y="6246813"/>
            <a:ext cx="2125663" cy="468312"/>
          </a:xfrm>
        </p:spPr>
        <p:txBody>
          <a:bodyPr/>
          <a:lstStyle>
            <a:lvl1pPr eaLnBrk="0" fontAlgn="base" hangingPunct="0">
              <a:spcBef>
                <a:spcPct val="0"/>
              </a:spcBef>
              <a:spcAft>
                <a:spcPct val="0"/>
              </a:spcAft>
              <a:defRPr>
                <a:latin typeface="Arial" panose="020B0604020202020204" pitchFamily="34" charset="0"/>
              </a:defRPr>
            </a:lvl1pPr>
          </a:lstStyle>
          <a:p>
            <a:pPr>
              <a:defRPr/>
            </a:pPr>
            <a:fld id="{4F27D017-5929-43EE-A6A2-03EA3FCE29B0}" type="slidenum">
              <a:rPr lang="en-GB"/>
              <a:pPr>
                <a:defRPr/>
              </a:pPr>
              <a:t>‹#›</a:t>
            </a:fld>
            <a:endParaRPr lang="en-GB"/>
          </a:p>
        </p:txBody>
      </p:sp>
    </p:spTree>
    <p:extLst>
      <p:ext uri="{BB962C8B-B14F-4D97-AF65-F5344CB8AC3E}">
        <p14:creationId xmlns:p14="http://schemas.microsoft.com/office/powerpoint/2010/main" val="359799406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6480" y="273629"/>
            <a:ext cx="8223840" cy="1140600"/>
          </a:xfrm>
        </p:spPr>
        <p:txBody>
          <a:bodyPr/>
          <a:lstStyle/>
          <a:p>
            <a:r>
              <a:rPr lang="en-US"/>
              <a:t>Click to edit Master title style</a:t>
            </a:r>
            <a:endParaRPr lang="en-GB"/>
          </a:p>
        </p:txBody>
      </p:sp>
      <p:sp>
        <p:nvSpPr>
          <p:cNvPr id="3" name="Content Placeholder 2"/>
          <p:cNvSpPr>
            <a:spLocks noGrp="1"/>
          </p:cNvSpPr>
          <p:nvPr>
            <p:ph sz="half" idx="1"/>
          </p:nvPr>
        </p:nvSpPr>
        <p:spPr>
          <a:xfrm>
            <a:off x="456480" y="1604328"/>
            <a:ext cx="4042080" cy="45220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636800" y="1604328"/>
            <a:ext cx="4043520" cy="45220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idx="10"/>
          </p:nvPr>
        </p:nvSpPr>
        <p:spPr>
          <a:xfrm>
            <a:off x="457200" y="6246813"/>
            <a:ext cx="2124075" cy="468312"/>
          </a:xfrm>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GB"/>
          </a:p>
        </p:txBody>
      </p:sp>
      <p:sp>
        <p:nvSpPr>
          <p:cNvPr id="6" name="Footer Placeholder 5"/>
          <p:cNvSpPr>
            <a:spLocks noGrp="1"/>
          </p:cNvSpPr>
          <p:nvPr>
            <p:ph type="ftr" idx="11"/>
          </p:nvPr>
        </p:nvSpPr>
        <p:spPr>
          <a:xfrm>
            <a:off x="3127375" y="6246813"/>
            <a:ext cx="2894013" cy="468312"/>
          </a:xfrm>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GB"/>
          </a:p>
        </p:txBody>
      </p:sp>
      <p:sp>
        <p:nvSpPr>
          <p:cNvPr id="7" name="Slide Number Placeholder 6"/>
          <p:cNvSpPr>
            <a:spLocks noGrp="1"/>
          </p:cNvSpPr>
          <p:nvPr>
            <p:ph type="sldNum" idx="12"/>
          </p:nvPr>
        </p:nvSpPr>
        <p:spPr>
          <a:xfrm>
            <a:off x="6556375" y="6246813"/>
            <a:ext cx="2125663" cy="468312"/>
          </a:xfrm>
        </p:spPr>
        <p:txBody>
          <a:bodyPr/>
          <a:lstStyle>
            <a:lvl1pPr eaLnBrk="0" fontAlgn="base" hangingPunct="0">
              <a:spcBef>
                <a:spcPct val="0"/>
              </a:spcBef>
              <a:spcAft>
                <a:spcPct val="0"/>
              </a:spcAft>
              <a:defRPr>
                <a:latin typeface="Arial" panose="020B0604020202020204" pitchFamily="34" charset="0"/>
              </a:defRPr>
            </a:lvl1pPr>
          </a:lstStyle>
          <a:p>
            <a:pPr>
              <a:defRPr/>
            </a:pPr>
            <a:fld id="{7CB786D9-D98D-4605-83D2-AA43CFE76490}" type="slidenum">
              <a:rPr lang="en-GB"/>
              <a:pPr>
                <a:defRPr/>
              </a:pPr>
              <a:t>‹#›</a:t>
            </a:fld>
            <a:endParaRPr lang="en-GB"/>
          </a:p>
        </p:txBody>
      </p:sp>
    </p:spTree>
    <p:extLst>
      <p:ext uri="{BB962C8B-B14F-4D97-AF65-F5344CB8AC3E}">
        <p14:creationId xmlns:p14="http://schemas.microsoft.com/office/powerpoint/2010/main" val="129903648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4838" cy="1138237"/>
          </a:xfrm>
        </p:spPr>
        <p:txBody>
          <a:bodyPr/>
          <a:lstStyle/>
          <a:p>
            <a:r>
              <a:rPr lang="en-US"/>
              <a:t>Click to edit Master title style</a:t>
            </a:r>
            <a:endParaRPr lang="en-GB"/>
          </a:p>
        </p:txBody>
      </p:sp>
      <p:sp>
        <p:nvSpPr>
          <p:cNvPr id="3" name="Date Placeholder 2"/>
          <p:cNvSpPr>
            <a:spLocks noGrp="1"/>
          </p:cNvSpPr>
          <p:nvPr>
            <p:ph type="dt" idx="10"/>
          </p:nvPr>
        </p:nvSpPr>
        <p:spPr>
          <a:xfrm>
            <a:off x="457200" y="6245225"/>
            <a:ext cx="2128838" cy="471488"/>
          </a:xfrm>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GB"/>
          </a:p>
        </p:txBody>
      </p:sp>
      <p:sp>
        <p:nvSpPr>
          <p:cNvPr id="4" name="Footer Placeholder 3"/>
          <p:cNvSpPr>
            <a:spLocks noGrp="1"/>
          </p:cNvSpPr>
          <p:nvPr>
            <p:ph type="ftr" idx="11"/>
          </p:nvPr>
        </p:nvSpPr>
        <p:spPr>
          <a:xfrm>
            <a:off x="3124200" y="6245225"/>
            <a:ext cx="2890838" cy="471488"/>
          </a:xfrm>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GB"/>
          </a:p>
        </p:txBody>
      </p:sp>
      <p:sp>
        <p:nvSpPr>
          <p:cNvPr id="5" name="Slide Number Placeholder 4"/>
          <p:cNvSpPr>
            <a:spLocks noGrp="1"/>
          </p:cNvSpPr>
          <p:nvPr>
            <p:ph type="sldNum" idx="12"/>
          </p:nvPr>
        </p:nvSpPr>
        <p:spPr>
          <a:xfrm>
            <a:off x="6553200" y="6245225"/>
            <a:ext cx="2128838" cy="471488"/>
          </a:xfrm>
        </p:spPr>
        <p:txBody>
          <a:bodyPr/>
          <a:lstStyle>
            <a:lvl1pPr eaLnBrk="0" fontAlgn="base" hangingPunct="0">
              <a:spcBef>
                <a:spcPct val="0"/>
              </a:spcBef>
              <a:spcAft>
                <a:spcPct val="0"/>
              </a:spcAft>
              <a:defRPr>
                <a:latin typeface="Arial" panose="020B0604020202020204" pitchFamily="34" charset="0"/>
              </a:defRPr>
            </a:lvl1pPr>
          </a:lstStyle>
          <a:p>
            <a:pPr>
              <a:defRPr/>
            </a:pPr>
            <a:fld id="{D859C0FD-66BF-4E40-A14D-10F2774059E3}" type="slidenum">
              <a:rPr lang="en-GB"/>
              <a:pPr>
                <a:defRPr/>
              </a:pPr>
              <a:t>‹#›</a:t>
            </a:fld>
            <a:endParaRPr lang="en-GB"/>
          </a:p>
        </p:txBody>
      </p:sp>
    </p:spTree>
    <p:extLst>
      <p:ext uri="{BB962C8B-B14F-4D97-AF65-F5344CB8AC3E}">
        <p14:creationId xmlns:p14="http://schemas.microsoft.com/office/powerpoint/2010/main" val="5481887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n-GB"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1D480289-7317-4DEE-AA05-1BA2F5D7F2E7}" type="datetimeFigureOut">
              <a:rPr lang="en-GB">
                <a:solidFill>
                  <a:prstClr val="black">
                    <a:tint val="75000"/>
                  </a:prstClr>
                </a:solidFill>
              </a:rPr>
              <a:pPr>
                <a:defRPr/>
              </a:pPr>
              <a:t>07/08/2024</a:t>
            </a:fld>
            <a:endParaRPr lang="en-GB"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38D797AC-0B22-4343-BE23-71624CB9E546}" type="slidenum">
              <a:rPr lang="en-GB" altLang="en-US"/>
              <a:pPr>
                <a:defRPr/>
              </a:pPr>
              <a:t>‹#›</a:t>
            </a:fld>
            <a:endParaRPr lang="en-GB" altLang="en-US"/>
          </a:p>
        </p:txBody>
      </p:sp>
    </p:spTree>
    <p:extLst>
      <p:ext uri="{BB962C8B-B14F-4D97-AF65-F5344CB8AC3E}">
        <p14:creationId xmlns:p14="http://schemas.microsoft.com/office/powerpoint/2010/main" val="212695248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4838" cy="1138237"/>
          </a:xfrm>
        </p:spPr>
        <p:txBody>
          <a:bodyPr/>
          <a:lstStyle/>
          <a:p>
            <a:r>
              <a:rPr lang="en-US"/>
              <a:t>Click to edit Master title style</a:t>
            </a:r>
            <a:endParaRPr lang="en-GB"/>
          </a:p>
        </p:txBody>
      </p:sp>
      <p:sp>
        <p:nvSpPr>
          <p:cNvPr id="3" name="Text Placeholder 2"/>
          <p:cNvSpPr>
            <a:spLocks noGrp="1"/>
          </p:cNvSpPr>
          <p:nvPr>
            <p:ph type="body" sz="half" idx="1"/>
          </p:nvPr>
        </p:nvSpPr>
        <p:spPr>
          <a:xfrm>
            <a:off x="457200" y="1600200"/>
            <a:ext cx="4035425" cy="452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5025" y="1600200"/>
            <a:ext cx="4037013" cy="452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idx="10"/>
          </p:nvPr>
        </p:nvSpPr>
        <p:spPr>
          <a:xfrm>
            <a:off x="457200" y="6245225"/>
            <a:ext cx="2128838" cy="471488"/>
          </a:xfrm>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GB"/>
          </a:p>
        </p:txBody>
      </p:sp>
      <p:sp>
        <p:nvSpPr>
          <p:cNvPr id="6" name="Footer Placeholder 5"/>
          <p:cNvSpPr>
            <a:spLocks noGrp="1"/>
          </p:cNvSpPr>
          <p:nvPr>
            <p:ph type="ftr" idx="11"/>
          </p:nvPr>
        </p:nvSpPr>
        <p:spPr>
          <a:xfrm>
            <a:off x="3124200" y="6245225"/>
            <a:ext cx="2890838" cy="471488"/>
          </a:xfrm>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GB"/>
          </a:p>
        </p:txBody>
      </p:sp>
      <p:sp>
        <p:nvSpPr>
          <p:cNvPr id="7" name="Slide Number Placeholder 6"/>
          <p:cNvSpPr>
            <a:spLocks noGrp="1"/>
          </p:cNvSpPr>
          <p:nvPr>
            <p:ph type="sldNum" idx="12"/>
          </p:nvPr>
        </p:nvSpPr>
        <p:spPr>
          <a:xfrm>
            <a:off x="6553200" y="6245225"/>
            <a:ext cx="2128838" cy="471488"/>
          </a:xfrm>
        </p:spPr>
        <p:txBody>
          <a:bodyPr/>
          <a:lstStyle>
            <a:lvl1pPr eaLnBrk="0" fontAlgn="base" hangingPunct="0">
              <a:spcBef>
                <a:spcPct val="0"/>
              </a:spcBef>
              <a:spcAft>
                <a:spcPct val="0"/>
              </a:spcAft>
              <a:defRPr>
                <a:latin typeface="Arial" panose="020B0604020202020204" pitchFamily="34" charset="0"/>
              </a:defRPr>
            </a:lvl1pPr>
          </a:lstStyle>
          <a:p>
            <a:pPr>
              <a:defRPr/>
            </a:pPr>
            <a:fld id="{07183504-8468-4C03-8874-41231D50F6F6}" type="slidenum">
              <a:rPr lang="en-GB"/>
              <a:pPr>
                <a:defRPr/>
              </a:pPr>
              <a:t>‹#›</a:t>
            </a:fld>
            <a:endParaRPr lang="en-GB"/>
          </a:p>
        </p:txBody>
      </p:sp>
    </p:spTree>
    <p:extLst>
      <p:ext uri="{BB962C8B-B14F-4D97-AF65-F5344CB8AC3E}">
        <p14:creationId xmlns:p14="http://schemas.microsoft.com/office/powerpoint/2010/main" val="28962429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7.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5.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slideLayout" Target="../slideLayouts/slideLayout73.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2" Type="http://schemas.openxmlformats.org/officeDocument/2006/relationships/slideLayout" Target="../slideLayouts/slideLayout62.xml"/><Relationship Id="rId16" Type="http://schemas.openxmlformats.org/officeDocument/2006/relationships/theme" Target="../theme/theme6.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5" Type="http://schemas.openxmlformats.org/officeDocument/2006/relationships/slideLayout" Target="../slideLayouts/slideLayout7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slideLayout" Target="../slideLayouts/slideLayout7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slideLayout" Target="../slideLayouts/slideLayout88.xml"/><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slideLayout" Target="../slideLayouts/slideLayout87.xml"/><Relationship Id="rId2" Type="http://schemas.openxmlformats.org/officeDocument/2006/relationships/slideLayout" Target="../slideLayouts/slideLayout77.xml"/><Relationship Id="rId16" Type="http://schemas.openxmlformats.org/officeDocument/2006/relationships/theme" Target="../theme/theme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5" Type="http://schemas.openxmlformats.org/officeDocument/2006/relationships/slideLayout" Target="../slideLayouts/slideLayout90.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 Id="rId14" Type="http://schemas.openxmlformats.org/officeDocument/2006/relationships/slideLayout" Target="../slideLayouts/slideLayout8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1027" name="Text Placeholder 2"/>
          <p:cNvSpPr>
            <a:spLocks noGrp="1"/>
          </p:cNvSpPr>
          <p:nvPr>
            <p:ph type="body" idx="1"/>
          </p:nvPr>
        </p:nvSpPr>
        <p:spPr bwMode="auto">
          <a:xfrm>
            <a:off x="457200" y="1600204"/>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4" name="Date Placeholder 3"/>
          <p:cNvSpPr>
            <a:spLocks noGrp="1"/>
          </p:cNvSpPr>
          <p:nvPr>
            <p:ph type="dt" sz="half" idx="2"/>
          </p:nvPr>
        </p:nvSpPr>
        <p:spPr>
          <a:xfrm>
            <a:off x="457200" y="6356354"/>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5BF9DB58-C7BB-4057-AD13-1556A49FC4B5}" type="datetimeFigureOut">
              <a:rPr lang="en-GB">
                <a:solidFill>
                  <a:prstClr val="black">
                    <a:tint val="75000"/>
                  </a:prstClr>
                </a:solidFill>
              </a:rPr>
              <a:pPr>
                <a:defRPr/>
              </a:pPr>
              <a:t>07/08/2024</a:t>
            </a:fld>
            <a:endParaRPr lang="en-GB" dirty="0">
              <a:solidFill>
                <a:prstClr val="black">
                  <a:tint val="75000"/>
                </a:prstClr>
              </a:solidFill>
            </a:endParaRPr>
          </a:p>
        </p:txBody>
      </p:sp>
      <p:sp>
        <p:nvSpPr>
          <p:cNvPr id="5" name="Footer Placeholder 4"/>
          <p:cNvSpPr>
            <a:spLocks noGrp="1"/>
          </p:cNvSpPr>
          <p:nvPr>
            <p:ph type="ftr" sz="quarter" idx="3"/>
          </p:nvPr>
        </p:nvSpPr>
        <p:spPr>
          <a:xfrm>
            <a:off x="3124200" y="6356354"/>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4"/>
          </p:nvPr>
        </p:nvSpPr>
        <p:spPr>
          <a:xfrm>
            <a:off x="6553200" y="6356354"/>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fontAlgn="base">
              <a:spcBef>
                <a:spcPct val="0"/>
              </a:spcBef>
              <a:spcAft>
                <a:spcPct val="0"/>
              </a:spcAft>
              <a:defRPr/>
            </a:pPr>
            <a:fld id="{F6F3B449-67B4-428A-A0CF-1983DBA4649F}" type="slidenum">
              <a:rPr lang="en-GB" altLang="en-US">
                <a:cs typeface="Arial" panose="020B0604020202020204" pitchFamily="34" charset="0"/>
              </a:rPr>
              <a:pPr fontAlgn="base">
                <a:spcBef>
                  <a:spcPct val="0"/>
                </a:spcBef>
                <a:spcAft>
                  <a:spcPct val="0"/>
                </a:spcAft>
                <a:defRPr/>
              </a:pPr>
              <a:t>‹#›</a:t>
            </a:fld>
            <a:endParaRPr lang="en-GB" altLang="en-US">
              <a:cs typeface="Arial" panose="020B0604020202020204" pitchFamily="34" charset="0"/>
            </a:endParaRPr>
          </a:p>
        </p:txBody>
      </p:sp>
    </p:spTree>
    <p:extLst>
      <p:ext uri="{BB962C8B-B14F-4D97-AF65-F5344CB8AC3E}">
        <p14:creationId xmlns:p14="http://schemas.microsoft.com/office/powerpoint/2010/main" val="809132100"/>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5" r:id="rId12"/>
    <p:sldLayoutId id="2147483677" r:id="rId13"/>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189" algn="ctr" rtl="0" fontAlgn="base">
        <a:spcBef>
          <a:spcPct val="0"/>
        </a:spcBef>
        <a:spcAft>
          <a:spcPct val="0"/>
        </a:spcAft>
        <a:defRPr sz="4400">
          <a:solidFill>
            <a:schemeClr val="tx1"/>
          </a:solidFill>
          <a:latin typeface="Calibri" pitchFamily="34" charset="0"/>
        </a:defRPr>
      </a:lvl6pPr>
      <a:lvl7pPr marL="914377" algn="ctr" rtl="0" fontAlgn="base">
        <a:spcBef>
          <a:spcPct val="0"/>
        </a:spcBef>
        <a:spcAft>
          <a:spcPct val="0"/>
        </a:spcAft>
        <a:defRPr sz="4400">
          <a:solidFill>
            <a:schemeClr val="tx1"/>
          </a:solidFill>
          <a:latin typeface="Calibri" pitchFamily="34" charset="0"/>
        </a:defRPr>
      </a:lvl7pPr>
      <a:lvl8pPr marL="1371566" algn="ctr" rtl="0" fontAlgn="base">
        <a:spcBef>
          <a:spcPct val="0"/>
        </a:spcBef>
        <a:spcAft>
          <a:spcPct val="0"/>
        </a:spcAft>
        <a:defRPr sz="4400">
          <a:solidFill>
            <a:schemeClr val="tx1"/>
          </a:solidFill>
          <a:latin typeface="Calibri" pitchFamily="34" charset="0"/>
        </a:defRPr>
      </a:lvl8pPr>
      <a:lvl9pPr marL="1828754" algn="ctr" rtl="0" fontAlgn="base">
        <a:spcBef>
          <a:spcPct val="0"/>
        </a:spcBef>
        <a:spcAft>
          <a:spcPct val="0"/>
        </a:spcAft>
        <a:defRPr sz="4400">
          <a:solidFill>
            <a:schemeClr val="tx1"/>
          </a:solidFill>
          <a:latin typeface="Calibri" pitchFamily="34" charset="0"/>
        </a:defRPr>
      </a:lvl9pPr>
    </p:titleStyle>
    <p:bodyStyle>
      <a:lvl1pPr marL="342891" indent="-342891"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32" indent="-285744"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2971" indent="-228594"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160" indent="-228594"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349" indent="-228594"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DF89B4-E319-48C8-B1E5-D99F010895BC}" type="datetimeFigureOut">
              <a:rPr lang="en-GB" smtClean="0"/>
              <a:t>07/08/2024</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7C58D15-0A20-4440-98A4-F229674A92AD}" type="slidenum">
              <a:rPr lang="en-GB" smtClean="0"/>
              <a:t>‹#›</a:t>
            </a:fld>
            <a:endParaRPr lang="en-GB"/>
          </a:p>
        </p:txBody>
      </p:sp>
    </p:spTree>
    <p:extLst>
      <p:ext uri="{BB962C8B-B14F-4D97-AF65-F5344CB8AC3E}">
        <p14:creationId xmlns:p14="http://schemas.microsoft.com/office/powerpoint/2010/main" val="2249550408"/>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E5B969E-343A-42BC-BC17-FFB0B8686EC2}" type="datetimeFigureOut">
              <a:rPr lang="en-GB" smtClean="0">
                <a:solidFill>
                  <a:prstClr val="black">
                    <a:tint val="75000"/>
                  </a:prstClr>
                </a:solidFill>
              </a:rPr>
              <a:pPr/>
              <a:t>07/08/2024</a:t>
            </a:fld>
            <a:endParaRPr lang="en-GB">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7E2F6F9-0912-4575-92D5-9D33CC0358C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599661517"/>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DF89B4-E319-48C8-B1E5-D99F010895BC}" type="datetimeFigureOut">
              <a:rPr lang="en-GB" smtClean="0">
                <a:solidFill>
                  <a:prstClr val="black">
                    <a:tint val="75000"/>
                  </a:prstClr>
                </a:solidFill>
              </a:rPr>
              <a:pPr/>
              <a:t>07/08/2024</a:t>
            </a:fld>
            <a:endParaRPr lang="en-GB">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7C58D15-0A20-4440-98A4-F229674A92A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184271816"/>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 id="2147483730" r:id="rId12"/>
    <p:sldLayoutId id="214748373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Title Placeholder 1"/>
          <p:cNvSpPr>
            <a:spLocks noGrp="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6147" name="Text Placeholder 2"/>
          <p:cNvSpPr>
            <a:spLocks noGrp="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defTabSz="914400" eaLnBrk="1" fontAlgn="auto" hangingPunct="1">
              <a:spcBef>
                <a:spcPts val="0"/>
              </a:spcBef>
              <a:spcAft>
                <a:spcPts val="0"/>
              </a:spcAft>
              <a:defRPr sz="1200">
                <a:solidFill>
                  <a:prstClr val="black">
                    <a:tint val="75000"/>
                  </a:prstClr>
                </a:solidFill>
                <a:latin typeface="Calibri" panose="020F0502020204030204"/>
                <a:ea typeface="+mn-ea"/>
                <a:cs typeface="+mn-cs"/>
              </a:defRPr>
            </a:lvl1pPr>
          </a:lstStyle>
          <a:p>
            <a:pPr>
              <a:defRPr/>
            </a:pPr>
            <a:fld id="{AD13B093-E81E-4270-86A5-C4CEB5656019}" type="datetimeFigureOut">
              <a:rPr lang="en-GB"/>
              <a:pPr>
                <a:defRPr/>
              </a:pPr>
              <a:t>07/08/2024</a:t>
            </a:fld>
            <a:endParaRPr lang="en-GB"/>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defTabSz="914400" eaLnBrk="1" fontAlgn="auto" hangingPunct="1">
              <a:spcBef>
                <a:spcPts val="0"/>
              </a:spcBef>
              <a:spcAft>
                <a:spcPts val="0"/>
              </a:spcAft>
              <a:defRPr sz="1200">
                <a:solidFill>
                  <a:prstClr val="black">
                    <a:tint val="75000"/>
                  </a:prstClr>
                </a:solidFill>
                <a:latin typeface="Calibri" panose="020F0502020204030204"/>
                <a:ea typeface="+mn-ea"/>
                <a:cs typeface="+mn-cs"/>
              </a:defRPr>
            </a:lvl1pPr>
          </a:lstStyle>
          <a:p>
            <a:pPr>
              <a:defRPr/>
            </a:pPr>
            <a:endParaRPr lang="en-GB"/>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defTabSz="914400" eaLnBrk="1" hangingPunct="1">
              <a:defRPr sz="1200">
                <a:solidFill>
                  <a:prstClr val="black">
                    <a:tint val="75000"/>
                  </a:prstClr>
                </a:solidFill>
                <a:latin typeface="Calibri" panose="020F0502020204030204"/>
                <a:ea typeface="+mn-ea"/>
                <a:cs typeface="+mn-cs"/>
              </a:defRPr>
            </a:lvl1pPr>
          </a:lstStyle>
          <a:p>
            <a:pPr fontAlgn="base">
              <a:spcBef>
                <a:spcPct val="0"/>
              </a:spcBef>
              <a:spcAft>
                <a:spcPct val="0"/>
              </a:spcAft>
              <a:defRPr/>
            </a:pPr>
            <a:fld id="{0FC8BF59-EDA1-44B8-90E4-D03B98FFD70A}" type="slidenum">
              <a:rPr lang="en-GB"/>
              <a:pPr fontAlgn="base">
                <a:spcBef>
                  <a:spcPct val="0"/>
                </a:spcBef>
                <a:spcAft>
                  <a:spcPct val="0"/>
                </a:spcAft>
                <a:defRPr/>
              </a:pPr>
              <a:t>‹#›</a:t>
            </a:fld>
            <a:endParaRPr lang="en-GB"/>
          </a:p>
        </p:txBody>
      </p:sp>
    </p:spTree>
    <p:extLst>
      <p:ext uri="{BB962C8B-B14F-4D97-AF65-F5344CB8AC3E}">
        <p14:creationId xmlns:p14="http://schemas.microsoft.com/office/powerpoint/2010/main" val="3982455604"/>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717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mn-lt"/>
                <a:cs typeface="+mn-cs"/>
              </a:defRPr>
            </a:lvl1pPr>
          </a:lstStyle>
          <a:p>
            <a:pPr>
              <a:defRPr/>
            </a:pPr>
            <a:fld id="{410BB233-9436-450E-99DE-5B341BBEA854}" type="datetimeFigureOut">
              <a:rPr lang="en-GB"/>
              <a:pPr>
                <a:defRPr/>
              </a:pPr>
              <a:t>07/08/2024</a:t>
            </a:fld>
            <a:endParaRPr lang="en-GB"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mn-lt"/>
                <a:cs typeface="+mn-cs"/>
              </a:defRPr>
            </a:lvl1pPr>
          </a:lstStyle>
          <a:p>
            <a:pPr>
              <a:defRPr/>
            </a:pPr>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cs typeface="Arial" panose="020B0604020202020204" pitchFamily="34" charset="0"/>
              </a:defRPr>
            </a:lvl1pPr>
          </a:lstStyle>
          <a:p>
            <a:pPr fontAlgn="base">
              <a:spcBef>
                <a:spcPct val="0"/>
              </a:spcBef>
              <a:spcAft>
                <a:spcPct val="0"/>
              </a:spcAft>
              <a:defRPr/>
            </a:pPr>
            <a:fld id="{88FD3D58-E646-4239-939C-3BB3399C8B0C}" type="slidenum">
              <a:rPr lang="en-GB" altLang="en-US"/>
              <a:pPr fontAlgn="base">
                <a:spcBef>
                  <a:spcPct val="0"/>
                </a:spcBef>
                <a:spcAft>
                  <a:spcPct val="0"/>
                </a:spcAft>
                <a:defRPr/>
              </a:pPr>
              <a:t>‹#›</a:t>
            </a:fld>
            <a:endParaRPr lang="en-GB" altLang="en-US"/>
          </a:p>
        </p:txBody>
      </p:sp>
    </p:spTree>
    <p:extLst>
      <p:ext uri="{BB962C8B-B14F-4D97-AF65-F5344CB8AC3E}">
        <p14:creationId xmlns:p14="http://schemas.microsoft.com/office/powerpoint/2010/main" val="2946897012"/>
      </p:ext>
    </p:extLst>
  </p:cSld>
  <p:clrMap bg1="lt1" tx1="dk1" bg2="lt2" tx2="dk2" accent1="accent1" accent2="accent2" accent3="accent3" accent4="accent4" accent5="accent5" accent6="accent6" hlink="hlink" folHlink="folHlink"/>
  <p:sldLayoutIdLst>
    <p:sldLayoutId id="2147483789" r:id="rId1"/>
    <p:sldLayoutId id="2147483790" r:id="rId2"/>
    <p:sldLayoutId id="2147483791" r:id="rId3"/>
    <p:sldLayoutId id="2147483792" r:id="rId4"/>
    <p:sldLayoutId id="2147483793" r:id="rId5"/>
    <p:sldLayoutId id="2147483794" r:id="rId6"/>
    <p:sldLayoutId id="2147483795" r:id="rId7"/>
    <p:sldLayoutId id="2147483796" r:id="rId8"/>
    <p:sldLayoutId id="2147483797" r:id="rId9"/>
    <p:sldLayoutId id="2147483798" r:id="rId10"/>
    <p:sldLayoutId id="2147483799" r:id="rId11"/>
    <p:sldLayoutId id="2147483800" r:id="rId12"/>
    <p:sldLayoutId id="2147483801" r:id="rId13"/>
    <p:sldLayoutId id="2147483802" r:id="rId14"/>
    <p:sldLayoutId id="2147483803" r:id="rId15"/>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26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1126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prstClr val="black">
                    <a:tint val="75000"/>
                  </a:prstClr>
                </a:solidFill>
                <a:latin typeface="Calibri"/>
              </a:defRPr>
            </a:lvl1pPr>
          </a:lstStyle>
          <a:p>
            <a:pPr>
              <a:defRPr/>
            </a:pPr>
            <a:fld id="{C3D34464-07DA-44F3-96E9-6BBBE101BB5F}" type="datetimeFigureOut">
              <a:rPr lang="en-GB"/>
              <a:pPr>
                <a:defRPr/>
              </a:pPr>
              <a:t>07/08/2024</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defRPr>
            </a:lvl1pPr>
          </a:lstStyle>
          <a:p>
            <a:pPr>
              <a:defRPr/>
            </a:pPr>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prstClr val="black">
                    <a:tint val="75000"/>
                  </a:prstClr>
                </a:solidFill>
                <a:latin typeface="Calibri"/>
              </a:defRPr>
            </a:lvl1pPr>
          </a:lstStyle>
          <a:p>
            <a:pPr>
              <a:defRPr/>
            </a:pPr>
            <a:fld id="{B7F6DD9A-53FD-462B-8065-7762D621CF89}" type="slidenum">
              <a:rPr lang="en-GB"/>
              <a:pPr>
                <a:defRPr/>
              </a:pPr>
              <a:t>‹#›</a:t>
            </a:fld>
            <a:endParaRPr lang="en-GB"/>
          </a:p>
        </p:txBody>
      </p:sp>
    </p:spTree>
    <p:extLst>
      <p:ext uri="{BB962C8B-B14F-4D97-AF65-F5344CB8AC3E}">
        <p14:creationId xmlns:p14="http://schemas.microsoft.com/office/powerpoint/2010/main" val="2214857029"/>
      </p:ext>
    </p:extLst>
  </p:cSld>
  <p:clrMap bg1="lt1" tx1="dk1" bg2="lt2" tx2="dk2" accent1="accent1" accent2="accent2" accent3="accent3" accent4="accent4" accent5="accent5" accent6="accent6" hlink="hlink" folHlink="folHlink"/>
  <p:sldLayoutIdLst>
    <p:sldLayoutId id="2147483821" r:id="rId1"/>
    <p:sldLayoutId id="2147483822" r:id="rId2"/>
    <p:sldLayoutId id="2147483823" r:id="rId3"/>
    <p:sldLayoutId id="2147483824" r:id="rId4"/>
    <p:sldLayoutId id="2147483825" r:id="rId5"/>
    <p:sldLayoutId id="2147483826" r:id="rId6"/>
    <p:sldLayoutId id="2147483827" r:id="rId7"/>
    <p:sldLayoutId id="2147483828" r:id="rId8"/>
    <p:sldLayoutId id="2147483829" r:id="rId9"/>
    <p:sldLayoutId id="2147483830" r:id="rId10"/>
    <p:sldLayoutId id="2147483831" r:id="rId11"/>
    <p:sldLayoutId id="2147483832" r:id="rId12"/>
    <p:sldLayoutId id="2147483833" r:id="rId13"/>
    <p:sldLayoutId id="2147483834" r:id="rId14"/>
    <p:sldLayoutId id="2147483835" r:id="rId15"/>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anose="020F0502020204030204" pitchFamily="34" charset="0"/>
        </a:defRPr>
      </a:lvl2pPr>
      <a:lvl3pPr algn="ctr" rtl="0" fontAlgn="base">
        <a:spcBef>
          <a:spcPct val="0"/>
        </a:spcBef>
        <a:spcAft>
          <a:spcPct val="0"/>
        </a:spcAft>
        <a:defRPr sz="4400">
          <a:solidFill>
            <a:schemeClr val="tx1"/>
          </a:solidFill>
          <a:latin typeface="Calibri" panose="020F0502020204030204" pitchFamily="34" charset="0"/>
        </a:defRPr>
      </a:lvl3pPr>
      <a:lvl4pPr algn="ctr" rtl="0" fontAlgn="base">
        <a:spcBef>
          <a:spcPct val="0"/>
        </a:spcBef>
        <a:spcAft>
          <a:spcPct val="0"/>
        </a:spcAft>
        <a:defRPr sz="4400">
          <a:solidFill>
            <a:schemeClr val="tx1"/>
          </a:solidFill>
          <a:latin typeface="Calibri" panose="020F0502020204030204" pitchFamily="34" charset="0"/>
        </a:defRPr>
      </a:lvl4pPr>
      <a:lvl5pPr algn="ctr" rtl="0" fontAlgn="base">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fontAlgn="base">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0.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19.xml"/><Relationship Id="rId4" Type="http://schemas.openxmlformats.org/officeDocument/2006/relationships/image" Target="../media/image13.jpeg"/></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6.xml"/><Relationship Id="rId1" Type="http://schemas.openxmlformats.org/officeDocument/2006/relationships/slideLayout" Target="../slideLayouts/slideLayout62.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3.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1.png"/><Relationship Id="rId4" Type="http://schemas.openxmlformats.org/officeDocument/2006/relationships/notesSlide" Target="../notesSlides/notesSlide18.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77.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1.xml"/><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2.xml"/><Relationship Id="rId1" Type="http://schemas.openxmlformats.org/officeDocument/2006/relationships/slideLayout" Target="../slideLayouts/slideLayout8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0.xml"/></Relationships>
</file>

<file path=ppt/slides/_rels/slide26.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jpeg"/><Relationship Id="rId7" Type="http://schemas.openxmlformats.org/officeDocument/2006/relationships/image" Target="../media/image30.jpeg"/><Relationship Id="rId2" Type="http://schemas.openxmlformats.org/officeDocument/2006/relationships/notesSlide" Target="../notesSlides/notesSlide24.xml"/><Relationship Id="rId1" Type="http://schemas.openxmlformats.org/officeDocument/2006/relationships/slideLayout" Target="../slideLayouts/slideLayout20.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 Id="rId9" Type="http://schemas.openxmlformats.org/officeDocument/2006/relationships/image" Target="../media/image32.jpeg"/></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9.xml"/><Relationship Id="rId4" Type="http://schemas.openxmlformats.org/officeDocument/2006/relationships/image" Target="../media/image35.png"/></Relationships>
</file>

<file path=ppt/slides/_rels/slide2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43.xml"/></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31.xml"/><Relationship Id="rId4" Type="http://schemas.openxmlformats.org/officeDocument/2006/relationships/image" Target="../media/image39.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56.xml"/><Relationship Id="rId6" Type="http://schemas.openxmlformats.org/officeDocument/2006/relationships/image" Target="../media/image7.gif"/><Relationship Id="rId5" Type="http://schemas.openxmlformats.org/officeDocument/2006/relationships/image" Target="../media/image6.png"/><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5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WordArt 5" descr="Light upward diagonal"/>
          <p:cNvSpPr>
            <a:spLocks noChangeArrowheads="1" noChangeShapeType="1" noTextEdit="1"/>
          </p:cNvSpPr>
          <p:nvPr/>
        </p:nvSpPr>
        <p:spPr bwMode="auto">
          <a:xfrm>
            <a:off x="762000" y="457200"/>
            <a:ext cx="7239000" cy="1143000"/>
          </a:xfrm>
          <a:prstGeom prst="rect">
            <a:avLst/>
          </a:prstGeom>
        </p:spPr>
        <p:txBody>
          <a:bodyPr wrap="none" fromWordArt="1">
            <a:prstTxWarp prst="textPlain">
              <a:avLst>
                <a:gd name="adj" fmla="val 50000"/>
              </a:avLst>
            </a:prstTxWarp>
          </a:bodyPr>
          <a:lstStyle/>
          <a:p>
            <a:pPr algn="ctr"/>
            <a:endParaRPr lang="en-GB" sz="3600" kern="10">
              <a:ln w="9525">
                <a:solidFill>
                  <a:srgbClr val="000000"/>
                </a:solidFill>
                <a:round/>
                <a:headEnd/>
                <a:tailEnd/>
              </a:ln>
              <a:pattFill prst="ltUpDiag">
                <a:fgClr>
                  <a:schemeClr val="tx2"/>
                </a:fgClr>
                <a:bgClr>
                  <a:schemeClr val="accent1"/>
                </a:bgClr>
              </a:pattFill>
              <a:latin typeface="Rockwell Extra Bold" panose="02060903040505020403" pitchFamily="18" charset="0"/>
            </a:endParaRPr>
          </a:p>
        </p:txBody>
      </p:sp>
      <p:pic>
        <p:nvPicPr>
          <p:cNvPr id="3075" name="Picture 1"/>
          <p:cNvPicPr>
            <a:picLocks noChangeAspect="1"/>
          </p:cNvPicPr>
          <p:nvPr/>
        </p:nvPicPr>
        <p:blipFill>
          <a:blip r:embed="rId3">
            <a:extLst>
              <a:ext uri="{28A0092B-C50C-407E-A947-70E740481C1C}">
                <a14:useLocalDpi xmlns:a14="http://schemas.microsoft.com/office/drawing/2010/main" val="0"/>
              </a:ext>
            </a:extLst>
          </a:blip>
          <a:srcRect l="16409" t="12820" r="36411" b="3847"/>
          <a:stretch>
            <a:fillRect/>
          </a:stretch>
        </p:blipFill>
        <p:spPr bwMode="auto">
          <a:xfrm>
            <a:off x="348338" y="0"/>
            <a:ext cx="48529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1"/>
          <p:cNvSpPr txBox="1">
            <a:spLocks noChangeArrowheads="1"/>
          </p:cNvSpPr>
          <p:nvPr/>
        </p:nvSpPr>
        <p:spPr>
          <a:xfrm>
            <a:off x="5083628" y="1284514"/>
            <a:ext cx="4186919" cy="3021013"/>
          </a:xfrm>
          <a:prstGeom prst="rect">
            <a:avLst/>
          </a:prstGeom>
        </p:spPr>
        <p:txBody>
          <a:bodyPr/>
          <a:lstStyle/>
          <a:p>
            <a:pPr algn="ctr">
              <a:tabLst>
                <a:tab pos="0" algn="l"/>
                <a:tab pos="447663" algn="l"/>
                <a:tab pos="896916" algn="l"/>
                <a:tab pos="1346166" algn="l"/>
                <a:tab pos="1795418" algn="l"/>
                <a:tab pos="2244669" algn="l"/>
                <a:tab pos="2693921" algn="l"/>
                <a:tab pos="3143172" algn="l"/>
                <a:tab pos="3592424" algn="l"/>
                <a:tab pos="4041674" algn="l"/>
                <a:tab pos="4490926" algn="l"/>
                <a:tab pos="4940176" algn="l"/>
                <a:tab pos="5389428" algn="l"/>
                <a:tab pos="5838679" algn="l"/>
                <a:tab pos="6287931" algn="l"/>
                <a:tab pos="6737182" algn="l"/>
                <a:tab pos="7186434" algn="l"/>
                <a:tab pos="7635684" algn="l"/>
                <a:tab pos="8084937" algn="l"/>
                <a:tab pos="8534187" algn="l"/>
                <a:tab pos="8983438" algn="l"/>
              </a:tabLst>
              <a:defRPr/>
            </a:pPr>
            <a:r>
              <a:rPr lang="en-GB" sz="4500" b="1" dirty="0">
                <a:effectLst>
                  <a:outerShdw blurRad="38100" dist="38100" dir="2700000" algn="tl">
                    <a:srgbClr val="000000">
                      <a:alpha val="43137"/>
                    </a:srgbClr>
                  </a:outerShdw>
                </a:effectLst>
                <a:latin typeface="Rockwell" pitchFamily="18" charset="0"/>
                <a:ea typeface="+mj-ea"/>
              </a:rPr>
              <a:t>Lesson 2:</a:t>
            </a:r>
            <a:r>
              <a:rPr lang="en-GB" sz="5500" b="1" dirty="0">
                <a:effectLst>
                  <a:outerShdw blurRad="38100" dist="38100" dir="2700000" algn="tl">
                    <a:srgbClr val="000000">
                      <a:alpha val="43137"/>
                    </a:srgbClr>
                  </a:outerShdw>
                </a:effectLst>
                <a:latin typeface="Rockwell" pitchFamily="18" charset="0"/>
                <a:ea typeface="+mj-ea"/>
              </a:rPr>
              <a:t> </a:t>
            </a:r>
            <a:r>
              <a:rPr lang="en-GB" sz="5000" b="1" dirty="0">
                <a:effectLst>
                  <a:outerShdw blurRad="38100" dist="38100" dir="2700000" algn="tl">
                    <a:srgbClr val="000000">
                      <a:alpha val="43137"/>
                    </a:srgbClr>
                  </a:outerShdw>
                </a:effectLst>
                <a:latin typeface="Rockwell" pitchFamily="18" charset="0"/>
                <a:ea typeface="+mj-ea"/>
              </a:rPr>
              <a:t>What would you tell</a:t>
            </a:r>
          </a:p>
          <a:p>
            <a:pPr algn="ctr">
              <a:tabLst>
                <a:tab pos="0" algn="l"/>
                <a:tab pos="447663" algn="l"/>
                <a:tab pos="896916" algn="l"/>
                <a:tab pos="1346166" algn="l"/>
                <a:tab pos="1795418" algn="l"/>
                <a:tab pos="2244669" algn="l"/>
                <a:tab pos="2693921" algn="l"/>
                <a:tab pos="3143172" algn="l"/>
                <a:tab pos="3592424" algn="l"/>
                <a:tab pos="4041674" algn="l"/>
                <a:tab pos="4490926" algn="l"/>
                <a:tab pos="4940176" algn="l"/>
                <a:tab pos="5389428" algn="l"/>
                <a:tab pos="5838679" algn="l"/>
                <a:tab pos="6287931" algn="l"/>
                <a:tab pos="6737182" algn="l"/>
                <a:tab pos="7186434" algn="l"/>
                <a:tab pos="7635684" algn="l"/>
                <a:tab pos="8084937" algn="l"/>
                <a:tab pos="8534187" algn="l"/>
                <a:tab pos="8983438" algn="l"/>
              </a:tabLst>
              <a:defRPr/>
            </a:pPr>
            <a:r>
              <a:rPr lang="en-GB" sz="5000" b="1" dirty="0">
                <a:effectLst>
                  <a:outerShdw blurRad="38100" dist="38100" dir="2700000" algn="tl">
                    <a:srgbClr val="000000">
                      <a:alpha val="43137"/>
                    </a:srgbClr>
                  </a:outerShdw>
                </a:effectLst>
                <a:latin typeface="Rockwell" pitchFamily="18" charset="0"/>
                <a:ea typeface="+mj-ea"/>
              </a:rPr>
              <a:t>President Truman to do?</a:t>
            </a: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05068" y="5688504"/>
            <a:ext cx="792088" cy="887077"/>
          </a:xfrm>
          <a:prstGeom prst="rect">
            <a:avLst/>
          </a:prstGeom>
        </p:spPr>
      </p:pic>
    </p:spTree>
    <p:extLst>
      <p:ext uri="{BB962C8B-B14F-4D97-AF65-F5344CB8AC3E}">
        <p14:creationId xmlns:p14="http://schemas.microsoft.com/office/powerpoint/2010/main" val="1742682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6315" y="92818"/>
            <a:ext cx="8011887" cy="549437"/>
          </a:xfrm>
          <a:solidFill>
            <a:schemeClr val="accent3">
              <a:lumMod val="20000"/>
              <a:lumOff val="80000"/>
            </a:schemeClr>
          </a:solidFill>
        </p:spPr>
        <p:txBody>
          <a:bodyPr>
            <a:normAutofit fontScale="90000"/>
          </a:bodyPr>
          <a:lstStyle/>
          <a:p>
            <a:pPr algn="ctr"/>
            <a:r>
              <a:rPr lang="en-GB" sz="3800" b="1" dirty="0">
                <a:latin typeface="Rockwell" pitchFamily="18" charset="0"/>
              </a:rPr>
              <a:t>TIME TO DECIDE! </a:t>
            </a:r>
            <a:r>
              <a:rPr lang="en-GB" sz="3800" b="1" u="sng" dirty="0">
                <a:latin typeface="Rockwell" pitchFamily="18" charset="0"/>
              </a:rPr>
              <a:t>You have </a:t>
            </a:r>
            <a:r>
              <a:rPr lang="en-GB" sz="3800" b="1" i="1" u="sng" dirty="0">
                <a:latin typeface="Rockwell" pitchFamily="18" charset="0"/>
              </a:rPr>
              <a:t>1 minute</a:t>
            </a:r>
          </a:p>
        </p:txBody>
      </p:sp>
      <p:sp>
        <p:nvSpPr>
          <p:cNvPr id="5" name="Title 1"/>
          <p:cNvSpPr txBox="1">
            <a:spLocks/>
          </p:cNvSpPr>
          <p:nvPr/>
        </p:nvSpPr>
        <p:spPr>
          <a:xfrm>
            <a:off x="206827" y="849089"/>
            <a:ext cx="8795657" cy="5714999"/>
          </a:xfrm>
          <a:prstGeom prst="rect">
            <a:avLst/>
          </a:prstGeom>
          <a:solidFill>
            <a:schemeClr val="accent3">
              <a:lumMod val="20000"/>
              <a:lumOff val="80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900" b="1" i="1" dirty="0">
                <a:latin typeface="Rockwell" pitchFamily="18" charset="0"/>
              </a:rPr>
              <a:t>Reasons to advise Truman to drop the atomic bomb on Japan:</a:t>
            </a:r>
            <a:br>
              <a:rPr lang="en-GB" sz="1900" b="1" dirty="0">
                <a:latin typeface="Rockwell" pitchFamily="18" charset="0"/>
              </a:rPr>
            </a:br>
            <a:br>
              <a:rPr lang="en-GB" sz="1900" b="1" dirty="0">
                <a:latin typeface="Rockwell" pitchFamily="18" charset="0"/>
              </a:rPr>
            </a:br>
            <a:r>
              <a:rPr lang="en-GB" sz="1900" b="1" dirty="0">
                <a:latin typeface="Rockwell" pitchFamily="18" charset="0"/>
              </a:rPr>
              <a:t>* Revenge for the Pearl </a:t>
            </a:r>
            <a:r>
              <a:rPr lang="en-GB" sz="1900" b="1" dirty="0" err="1">
                <a:latin typeface="Rockwell" pitchFamily="18" charset="0"/>
              </a:rPr>
              <a:t>Harbor</a:t>
            </a:r>
            <a:r>
              <a:rPr lang="en-GB" sz="1900" b="1" dirty="0">
                <a:latin typeface="Rockwell" pitchFamily="18" charset="0"/>
              </a:rPr>
              <a:t> attack </a:t>
            </a:r>
            <a:br>
              <a:rPr lang="en-GB" sz="1900" b="1" dirty="0">
                <a:latin typeface="Rockwell" pitchFamily="18" charset="0"/>
              </a:rPr>
            </a:br>
            <a:endParaRPr lang="en-GB" sz="1900" b="1" dirty="0">
              <a:latin typeface="Rockwell" pitchFamily="18" charset="0"/>
            </a:endParaRPr>
          </a:p>
          <a:p>
            <a:r>
              <a:rPr lang="en-GB" sz="1900" b="1" dirty="0">
                <a:latin typeface="Rockwell" pitchFamily="18" charset="0"/>
              </a:rPr>
              <a:t>* It should end the war quicker than invading Japan by land, and might save lives overall (and will certainly save the lives of American soldiers)</a:t>
            </a:r>
          </a:p>
          <a:p>
            <a:endParaRPr lang="en-GB" sz="1900" b="1" dirty="0">
              <a:latin typeface="Rockwell" pitchFamily="18" charset="0"/>
            </a:endParaRPr>
          </a:p>
          <a:p>
            <a:r>
              <a:rPr lang="en-GB" sz="1900" b="1" dirty="0">
                <a:latin typeface="Rockwell" pitchFamily="18" charset="0"/>
              </a:rPr>
              <a:t>* Japan will be warned of the destruction that it will face, so it will still have a chance to surrender before the atomic bombs are dropped</a:t>
            </a:r>
          </a:p>
          <a:p>
            <a:endParaRPr lang="en-GB" sz="1900" b="1" dirty="0">
              <a:latin typeface="Rockwell" pitchFamily="18" charset="0"/>
            </a:endParaRPr>
          </a:p>
          <a:p>
            <a:br>
              <a:rPr lang="en-GB" sz="1900" b="1" dirty="0">
                <a:latin typeface="Rockwell" pitchFamily="18" charset="0"/>
              </a:rPr>
            </a:br>
            <a:r>
              <a:rPr lang="en-GB" sz="1900" b="1" i="1" dirty="0">
                <a:latin typeface="Rockwell" pitchFamily="18" charset="0"/>
              </a:rPr>
              <a:t>Reasons to advise Truman </a:t>
            </a:r>
            <a:r>
              <a:rPr lang="en-GB" sz="1900" b="1" i="1" u="sng" dirty="0">
                <a:latin typeface="Rockwell" pitchFamily="18" charset="0"/>
              </a:rPr>
              <a:t>not</a:t>
            </a:r>
            <a:r>
              <a:rPr lang="en-GB" sz="1900" b="1" i="1" dirty="0">
                <a:latin typeface="Rockwell" pitchFamily="18" charset="0"/>
              </a:rPr>
              <a:t> to drop the atomic bomb on Japan:</a:t>
            </a:r>
            <a:br>
              <a:rPr lang="en-GB" sz="1900" b="1" dirty="0">
                <a:latin typeface="Rockwell" pitchFamily="18" charset="0"/>
              </a:rPr>
            </a:br>
            <a:endParaRPr lang="en-GB" sz="1900" b="1" dirty="0">
              <a:latin typeface="Rockwell" pitchFamily="18" charset="0"/>
            </a:endParaRPr>
          </a:p>
          <a:p>
            <a:r>
              <a:rPr lang="en-GB" sz="1900" b="1" dirty="0">
                <a:latin typeface="Rockwell" pitchFamily="18" charset="0"/>
              </a:rPr>
              <a:t>* It would kill hundreds of thousands of people (far more than at Pearl </a:t>
            </a:r>
            <a:r>
              <a:rPr lang="en-GB" sz="1900" b="1" dirty="0" err="1">
                <a:latin typeface="Rockwell" pitchFamily="18" charset="0"/>
              </a:rPr>
              <a:t>Harbor</a:t>
            </a:r>
            <a:r>
              <a:rPr lang="en-GB" sz="1900" b="1" dirty="0">
                <a:latin typeface="Rockwell" pitchFamily="18" charset="0"/>
              </a:rPr>
              <a:t>), mostly civilians (not soldiers)</a:t>
            </a:r>
          </a:p>
          <a:p>
            <a:br>
              <a:rPr lang="en-GB" sz="1900" b="1" dirty="0">
                <a:latin typeface="Rockwell" pitchFamily="18" charset="0"/>
              </a:rPr>
            </a:br>
            <a:r>
              <a:rPr lang="en-GB" sz="1900" b="1" dirty="0">
                <a:latin typeface="Rockwell" pitchFamily="18" charset="0"/>
              </a:rPr>
              <a:t>* You know that some of the Japanese government want Japan to surrender. It might be possible to end the war this way.</a:t>
            </a:r>
          </a:p>
          <a:p>
            <a:endParaRPr lang="en-GB" sz="1900" b="1" dirty="0">
              <a:latin typeface="Rockwell" pitchFamily="18" charset="0"/>
            </a:endParaRPr>
          </a:p>
          <a:p>
            <a:r>
              <a:rPr lang="en-GB" sz="1900" b="1" dirty="0">
                <a:latin typeface="Rockwell" pitchFamily="18" charset="0"/>
              </a:rPr>
              <a:t>* You could first drop an atomic bomb on an area of Japan where it wouldn’t kill many people, as a threat. This might be enough to make them surrender. However, if the bomb doesn’t explode, this will be very embarrassing for the USA.</a:t>
            </a:r>
          </a:p>
          <a:p>
            <a:endParaRPr lang="en-GB" sz="1800" b="1" u="sng" dirty="0">
              <a:latin typeface="Rockwell" pitchFamily="18" charset="0"/>
            </a:endParaRPr>
          </a:p>
        </p:txBody>
      </p:sp>
    </p:spTree>
    <p:extLst>
      <p:ext uri="{BB962C8B-B14F-4D97-AF65-F5344CB8AC3E}">
        <p14:creationId xmlns:p14="http://schemas.microsoft.com/office/powerpoint/2010/main" val="15060881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p:cNvSpPr txBox="1">
            <a:spLocks noChangeArrowheads="1"/>
          </p:cNvSpPr>
          <p:nvPr/>
        </p:nvSpPr>
        <p:spPr>
          <a:xfrm>
            <a:off x="407534" y="1423761"/>
            <a:ext cx="8529638" cy="3021013"/>
          </a:xfrm>
          <a:prstGeom prst="rect">
            <a:avLst/>
          </a:prstGeom>
        </p:spPr>
        <p:txBody>
          <a:bodyPr/>
          <a:lstStyle/>
          <a:p>
            <a:pPr algn="ctr">
              <a:tabLst>
                <a:tab pos="0" algn="l"/>
                <a:tab pos="447663" algn="l"/>
                <a:tab pos="896916" algn="l"/>
                <a:tab pos="1346166" algn="l"/>
                <a:tab pos="1795418" algn="l"/>
                <a:tab pos="2244669" algn="l"/>
                <a:tab pos="2693921" algn="l"/>
                <a:tab pos="3143172" algn="l"/>
                <a:tab pos="3592424" algn="l"/>
                <a:tab pos="4041674" algn="l"/>
                <a:tab pos="4490926" algn="l"/>
                <a:tab pos="4940176" algn="l"/>
                <a:tab pos="5389428" algn="l"/>
                <a:tab pos="5838679" algn="l"/>
                <a:tab pos="6287931" algn="l"/>
                <a:tab pos="6737182" algn="l"/>
                <a:tab pos="7186434" algn="l"/>
                <a:tab pos="7635684" algn="l"/>
                <a:tab pos="8084937" algn="l"/>
                <a:tab pos="8534187" algn="l"/>
                <a:tab pos="8983438" algn="l"/>
              </a:tabLst>
              <a:defRPr/>
            </a:pPr>
            <a:r>
              <a:rPr lang="en-GB" sz="6600" b="1" dirty="0">
                <a:effectLst>
                  <a:outerShdw blurRad="38100" dist="38100" dir="2700000" algn="tl">
                    <a:srgbClr val="000000">
                      <a:alpha val="43137"/>
                    </a:srgbClr>
                  </a:outerShdw>
                </a:effectLst>
                <a:latin typeface="Rockwell" pitchFamily="18" charset="0"/>
                <a:ea typeface="+mj-ea"/>
              </a:rPr>
              <a:t>Truman </a:t>
            </a:r>
            <a:r>
              <a:rPr lang="en-GB" sz="6600" b="1" u="sng" dirty="0">
                <a:effectLst>
                  <a:outerShdw blurRad="38100" dist="38100" dir="2700000" algn="tl">
                    <a:srgbClr val="000000">
                      <a:alpha val="43137"/>
                    </a:srgbClr>
                  </a:outerShdw>
                </a:effectLst>
                <a:latin typeface="Rockwell" pitchFamily="18" charset="0"/>
                <a:ea typeface="+mj-ea"/>
              </a:rPr>
              <a:t>did</a:t>
            </a:r>
            <a:r>
              <a:rPr lang="en-GB" sz="6600" b="1" dirty="0">
                <a:effectLst>
                  <a:outerShdw blurRad="38100" dist="38100" dir="2700000" algn="tl">
                    <a:srgbClr val="000000">
                      <a:alpha val="43137"/>
                    </a:srgbClr>
                  </a:outerShdw>
                </a:effectLst>
                <a:latin typeface="Rockwell" pitchFamily="18" charset="0"/>
                <a:ea typeface="+mj-ea"/>
              </a:rPr>
              <a:t> order the bombs to be dropped</a:t>
            </a:r>
          </a:p>
        </p:txBody>
      </p:sp>
    </p:spTree>
    <p:extLst>
      <p:ext uri="{BB962C8B-B14F-4D97-AF65-F5344CB8AC3E}">
        <p14:creationId xmlns:p14="http://schemas.microsoft.com/office/powerpoint/2010/main" val="38065340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0" y="5972175"/>
            <a:ext cx="9144000" cy="1771650"/>
          </a:xfrm>
        </p:spPr>
        <p:txBody>
          <a:bodyPr rtlCol="0">
            <a:normAutofit fontScale="90000"/>
          </a:bodyPr>
          <a:lstStyle/>
          <a:p>
            <a:pPr fontAlgn="auto">
              <a:spcAft>
                <a:spcPts val="0"/>
              </a:spcAft>
              <a:defRPr/>
            </a:pPr>
            <a:r>
              <a:rPr lang="en-GB" sz="3000" b="1" dirty="0">
                <a:latin typeface="Rockwell" pitchFamily="18" charset="0"/>
              </a:rPr>
              <a:t>25</a:t>
            </a:r>
            <a:r>
              <a:rPr lang="en-GB" sz="3000" b="1" baseline="30000" dirty="0">
                <a:latin typeface="Rockwell" pitchFamily="18" charset="0"/>
              </a:rPr>
              <a:t>th</a:t>
            </a:r>
            <a:r>
              <a:rPr lang="en-GB" sz="3000" b="1" dirty="0">
                <a:latin typeface="Rockwell" pitchFamily="18" charset="0"/>
              </a:rPr>
              <a:t> July 1945: </a:t>
            </a:r>
            <a:r>
              <a:rPr lang="en-GB" sz="3000" dirty="0">
                <a:latin typeface="Rockwell" panose="02060603020205020403" pitchFamily="18" charset="0"/>
              </a:rPr>
              <a:t>President Truman gives the order to prepare to drop the atomic bomb on Japan (Britain gave its official consent on 4</a:t>
            </a:r>
            <a:r>
              <a:rPr lang="en-GB" sz="3000" baseline="30000" dirty="0">
                <a:latin typeface="Rockwell" panose="02060603020205020403" pitchFamily="18" charset="0"/>
              </a:rPr>
              <a:t>th</a:t>
            </a:r>
            <a:r>
              <a:rPr lang="en-GB" sz="3000" dirty="0">
                <a:latin typeface="Rockwell" panose="02060603020205020403" pitchFamily="18" charset="0"/>
              </a:rPr>
              <a:t> July; </a:t>
            </a:r>
            <a:r>
              <a:rPr lang="en-GB" sz="1700" dirty="0">
                <a:latin typeface="Rockwell" panose="02060603020205020403" pitchFamily="18" charset="0"/>
              </a:rPr>
              <a:t>Truman took over after Roosevelt died in April. The Manhattan Project was so secret that Truman hadn’t been told about it as Vice-President!</a:t>
            </a:r>
            <a:r>
              <a:rPr lang="en-GB" sz="3000" dirty="0">
                <a:latin typeface="Rockwell" panose="02060603020205020403" pitchFamily="18" charset="0"/>
              </a:rPr>
              <a:t>)</a:t>
            </a:r>
            <a:br>
              <a:rPr lang="en-GB" sz="3000" dirty="0">
                <a:latin typeface="Rockwell" panose="02060603020205020403" pitchFamily="18" charset="0"/>
              </a:rPr>
            </a:br>
            <a:br>
              <a:rPr lang="en-GB" dirty="0"/>
            </a:br>
            <a:br>
              <a:rPr lang="en-GB" dirty="0"/>
            </a:br>
            <a:endParaRPr lang="en-GB" dirty="0"/>
          </a:p>
        </p:txBody>
      </p:sp>
      <p:pic>
        <p:nvPicPr>
          <p:cNvPr id="179203"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1288" y="188913"/>
            <a:ext cx="3622675" cy="453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9204" name="TextBox 6"/>
          <p:cNvSpPr txBox="1">
            <a:spLocks noChangeArrowheads="1"/>
          </p:cNvSpPr>
          <p:nvPr/>
        </p:nvSpPr>
        <p:spPr bwMode="auto">
          <a:xfrm>
            <a:off x="827088" y="4724400"/>
            <a:ext cx="3313112"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en-GB" altLang="en-US" sz="700">
                <a:solidFill>
                  <a:srgbClr val="000000"/>
                </a:solidFill>
                <a:latin typeface="Arial" panose="020B0604020202020204" pitchFamily="34" charset="0"/>
                <a:cs typeface="Arial" panose="020B0604020202020204" pitchFamily="34" charset="0"/>
              </a:rPr>
              <a:t>Lord Mariser, https://creativecommons.org/licenses/by-sa/2.0/legalcode</a:t>
            </a:r>
          </a:p>
        </p:txBody>
      </p:sp>
      <p:pic>
        <p:nvPicPr>
          <p:cNvPr id="179205"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827588" y="115888"/>
            <a:ext cx="3959225" cy="4999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9206" name="Title 1"/>
          <p:cNvSpPr txBox="1">
            <a:spLocks/>
          </p:cNvSpPr>
          <p:nvPr/>
        </p:nvSpPr>
        <p:spPr bwMode="auto">
          <a:xfrm>
            <a:off x="5759450" y="5111750"/>
            <a:ext cx="3384550"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lnSpc>
                <a:spcPct val="90000"/>
              </a:lnSpc>
              <a:spcBef>
                <a:spcPct val="0"/>
              </a:spcBef>
              <a:spcAft>
                <a:spcPct val="0"/>
              </a:spcAft>
              <a:buFontTx/>
              <a:buNone/>
            </a:pPr>
            <a:r>
              <a:rPr lang="en-GB" altLang="en-US" sz="700">
                <a:solidFill>
                  <a:srgbClr val="000000"/>
                </a:solidFill>
                <a:latin typeface="Arial" panose="020B0604020202020204" pitchFamily="34" charset="0"/>
                <a:cs typeface="Arial" panose="020B0604020202020204" pitchFamily="34" charset="0"/>
              </a:rPr>
              <a:t>Harry Kidd ; https://creativecommons.org/licenses/by-nc-sa/2.0/legalcode</a:t>
            </a:r>
          </a:p>
        </p:txBody>
      </p:sp>
    </p:spTree>
    <p:extLst>
      <p:ext uri="{BB962C8B-B14F-4D97-AF65-F5344CB8AC3E}">
        <p14:creationId xmlns:p14="http://schemas.microsoft.com/office/powerpoint/2010/main" val="40122405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6350" y="149225"/>
            <a:ext cx="9150350" cy="857250"/>
          </a:xfrm>
        </p:spPr>
        <p:txBody>
          <a:bodyPr>
            <a:normAutofit/>
          </a:bodyPr>
          <a:lstStyle/>
          <a:p>
            <a:pPr algn="ctr"/>
            <a:r>
              <a:rPr lang="en-GB" altLang="en-US" sz="2700" b="1" dirty="0">
                <a:latin typeface="Rockwell" panose="02060603020205020403" pitchFamily="18" charset="0"/>
              </a:rPr>
              <a:t>26</a:t>
            </a:r>
            <a:r>
              <a:rPr lang="en-GB" altLang="en-US" sz="2700" b="1" baseline="30000" dirty="0">
                <a:latin typeface="Rockwell" panose="02060603020205020403" pitchFamily="18" charset="0"/>
              </a:rPr>
              <a:t>th</a:t>
            </a:r>
            <a:r>
              <a:rPr lang="en-GB" altLang="en-US" sz="2700" b="1" dirty="0">
                <a:latin typeface="Rockwell" panose="02060603020205020403" pitchFamily="18" charset="0"/>
              </a:rPr>
              <a:t> July 1945: </a:t>
            </a:r>
            <a:r>
              <a:rPr lang="en-GB" altLang="en-US" sz="2300" dirty="0">
                <a:latin typeface="Rockwell" panose="02060603020205020403" pitchFamily="18" charset="0"/>
              </a:rPr>
              <a:t>The USA, UK, and China send the ‘</a:t>
            </a:r>
            <a:r>
              <a:rPr lang="en-GB" altLang="en-US" sz="2300" b="1" dirty="0">
                <a:latin typeface="Rockwell" panose="02060603020205020403" pitchFamily="18" charset="0"/>
              </a:rPr>
              <a:t>Potsdam Declaration</a:t>
            </a:r>
            <a:r>
              <a:rPr lang="en-GB" altLang="en-US" sz="2300" dirty="0">
                <a:latin typeface="Rockwell" panose="02060603020205020403" pitchFamily="18" charset="0"/>
              </a:rPr>
              <a:t>’ to Japan. It finished with the words:</a:t>
            </a:r>
            <a:endParaRPr lang="en-GB" altLang="en-US" sz="2300" dirty="0"/>
          </a:p>
        </p:txBody>
      </p:sp>
      <p:pic>
        <p:nvPicPr>
          <p:cNvPr id="12291" name="Picture 6"/>
          <p:cNvPicPr>
            <a:picLocks noChangeAspect="1"/>
          </p:cNvPicPr>
          <p:nvPr/>
        </p:nvPicPr>
        <p:blipFill>
          <a:blip r:embed="rId3">
            <a:extLst>
              <a:ext uri="{28A0092B-C50C-407E-A947-70E740481C1C}">
                <a14:useLocalDpi xmlns:a14="http://schemas.microsoft.com/office/drawing/2010/main" val="0"/>
              </a:ext>
            </a:extLst>
          </a:blip>
          <a:srcRect t="5940"/>
          <a:stretch>
            <a:fillRect/>
          </a:stretch>
        </p:blipFill>
        <p:spPr bwMode="auto">
          <a:xfrm>
            <a:off x="1589088" y="2874963"/>
            <a:ext cx="5726112" cy="394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2" name="TextBox 4"/>
          <p:cNvSpPr txBox="1">
            <a:spLocks noChangeArrowheads="1"/>
          </p:cNvSpPr>
          <p:nvPr/>
        </p:nvSpPr>
        <p:spPr bwMode="auto">
          <a:xfrm>
            <a:off x="7261225" y="6364288"/>
            <a:ext cx="16541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GB" altLang="en-US" sz="800">
                <a:solidFill>
                  <a:srgbClr val="000000"/>
                </a:solidFill>
                <a:latin typeface="Arial" panose="020B0604020202020204" pitchFamily="34" charset="0"/>
                <a:cs typeface="Arial" panose="020B0604020202020204" pitchFamily="34" charset="0"/>
              </a:rPr>
              <a:t>HarryKidd ; https://creativecommons.org/licenses/by-nc-sa/2.0/legalcode</a:t>
            </a:r>
          </a:p>
        </p:txBody>
      </p:sp>
      <p:sp>
        <p:nvSpPr>
          <p:cNvPr id="9" name="Rectangle 8"/>
          <p:cNvSpPr/>
          <p:nvPr/>
        </p:nvSpPr>
        <p:spPr>
          <a:xfrm>
            <a:off x="-490538" y="1101725"/>
            <a:ext cx="9753601" cy="1395413"/>
          </a:xfrm>
          <a:prstGeom prst="rect">
            <a:avLst/>
          </a:prstGeom>
        </p:spPr>
        <p:txBody>
          <a:bodyPr>
            <a:spAutoFit/>
          </a:bodyPr>
          <a:lstStyle/>
          <a:p>
            <a:pPr marL="457189" algn="ctr">
              <a:lnSpc>
                <a:spcPct val="107000"/>
              </a:lnSpc>
              <a:defRPr/>
            </a:pPr>
            <a:r>
              <a:rPr lang="en-GB" sz="2700" i="1" dirty="0">
                <a:latin typeface="Rockwell" pitchFamily="18" charset="0"/>
                <a:ea typeface="+mj-ea"/>
                <a:cs typeface="+mj-cs"/>
              </a:rPr>
              <a:t>‘We call upon the government of Japan to proclaim now the unconditional surrender of all Japanese armed forces... The alternative for Japan is prompt and utter destruction.’</a:t>
            </a:r>
          </a:p>
        </p:txBody>
      </p:sp>
    </p:spTree>
    <p:extLst>
      <p:ext uri="{BB962C8B-B14F-4D97-AF65-F5344CB8AC3E}">
        <p14:creationId xmlns:p14="http://schemas.microsoft.com/office/powerpoint/2010/main" val="37607271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0825" y="90488"/>
            <a:ext cx="8410575" cy="658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TextBox 6"/>
          <p:cNvSpPr txBox="1">
            <a:spLocks noChangeArrowheads="1"/>
          </p:cNvSpPr>
          <p:nvPr/>
        </p:nvSpPr>
        <p:spPr bwMode="auto">
          <a:xfrm>
            <a:off x="8243888" y="6670675"/>
            <a:ext cx="9779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GB" altLang="en-US" sz="800">
                <a:solidFill>
                  <a:srgbClr val="000000"/>
                </a:solidFill>
                <a:latin typeface="Arial" panose="020B0604020202020204" pitchFamily="34" charset="0"/>
                <a:cs typeface="Arial" panose="020B0604020202020204" pitchFamily="34" charset="0"/>
              </a:rPr>
              <a:t>Public domain</a:t>
            </a:r>
          </a:p>
        </p:txBody>
      </p:sp>
    </p:spTree>
    <p:extLst>
      <p:ext uri="{BB962C8B-B14F-4D97-AF65-F5344CB8AC3E}">
        <p14:creationId xmlns:p14="http://schemas.microsoft.com/office/powerpoint/2010/main" val="36516950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19250" y="115888"/>
            <a:ext cx="5591175" cy="655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5" name="TextBox 6"/>
          <p:cNvSpPr txBox="1">
            <a:spLocks noChangeArrowheads="1"/>
          </p:cNvSpPr>
          <p:nvPr/>
        </p:nvSpPr>
        <p:spPr bwMode="auto">
          <a:xfrm>
            <a:off x="7210425" y="6205538"/>
            <a:ext cx="17367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GB" altLang="en-US" sz="800">
                <a:solidFill>
                  <a:srgbClr val="000000"/>
                </a:solidFill>
                <a:latin typeface="Arial" panose="020B0604020202020204" pitchFamily="34" charset="0"/>
                <a:cs typeface="Arial" panose="020B0604020202020204" pitchFamily="34" charset="0"/>
              </a:rPr>
              <a:t>James Vaughan ; https://creativecommons.org/licenses/by-sa/2.0/legalcode</a:t>
            </a:r>
          </a:p>
        </p:txBody>
      </p:sp>
    </p:spTree>
    <p:extLst>
      <p:ext uri="{BB962C8B-B14F-4D97-AF65-F5344CB8AC3E}">
        <p14:creationId xmlns:p14="http://schemas.microsoft.com/office/powerpoint/2010/main" val="21211671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p:cNvPicPr>
          <p:nvPr/>
        </p:nvPicPr>
        <p:blipFill>
          <a:blip r:embed="rId3">
            <a:extLst>
              <a:ext uri="{28A0092B-C50C-407E-A947-70E740481C1C}">
                <a14:useLocalDpi xmlns:a14="http://schemas.microsoft.com/office/drawing/2010/main" val="0"/>
              </a:ext>
            </a:extLst>
          </a:blip>
          <a:srcRect l="5083" t="3177" r="5984" b="16939"/>
          <a:stretch>
            <a:fillRect/>
          </a:stretch>
        </p:blipFill>
        <p:spPr bwMode="auto">
          <a:xfrm>
            <a:off x="34925" y="-3175"/>
            <a:ext cx="8985250" cy="645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1"/>
          <p:cNvSpPr txBox="1">
            <a:spLocks/>
          </p:cNvSpPr>
          <p:nvPr/>
        </p:nvSpPr>
        <p:spPr>
          <a:xfrm>
            <a:off x="827088" y="6453188"/>
            <a:ext cx="7345362" cy="1771650"/>
          </a:xfrm>
          <a:prstGeom prst="rect">
            <a:avLst/>
          </a:prstGeom>
        </p:spPr>
        <p:txBody>
          <a:bodyPr>
            <a:normAutofit fontScale="67500" lnSpcReduction="200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defRPr/>
            </a:pPr>
            <a:r>
              <a:rPr lang="en-GB" sz="3000" b="1" dirty="0">
                <a:solidFill>
                  <a:prstClr val="black"/>
                </a:solidFill>
                <a:latin typeface="Rockwell" pitchFamily="18" charset="0"/>
              </a:rPr>
              <a:t>6</a:t>
            </a:r>
            <a:r>
              <a:rPr lang="en-GB" sz="3000" b="1" baseline="30000" dirty="0">
                <a:solidFill>
                  <a:prstClr val="black"/>
                </a:solidFill>
                <a:latin typeface="Rockwell" pitchFamily="18" charset="0"/>
              </a:rPr>
              <a:t>th</a:t>
            </a:r>
            <a:r>
              <a:rPr lang="en-GB" sz="3000" b="1" dirty="0">
                <a:solidFill>
                  <a:prstClr val="black"/>
                </a:solidFill>
                <a:latin typeface="Rockwell" pitchFamily="18" charset="0"/>
              </a:rPr>
              <a:t> August 1945: </a:t>
            </a:r>
            <a:r>
              <a:rPr lang="en-GB" sz="3000" dirty="0">
                <a:solidFill>
                  <a:prstClr val="black"/>
                </a:solidFill>
                <a:latin typeface="Rockwell" panose="02060603020205020403" pitchFamily="18" charset="0"/>
              </a:rPr>
              <a:t>The atomic bomb is dropped on Hiroshima</a:t>
            </a:r>
            <a:br>
              <a:rPr lang="en-GB" sz="3000" dirty="0">
                <a:solidFill>
                  <a:prstClr val="black"/>
                </a:solidFill>
                <a:latin typeface="Rockwell" panose="02060603020205020403" pitchFamily="18" charset="0"/>
              </a:rPr>
            </a:br>
            <a:br>
              <a:rPr lang="en-GB" dirty="0">
                <a:solidFill>
                  <a:prstClr val="black"/>
                </a:solidFill>
              </a:rPr>
            </a:br>
            <a:br>
              <a:rPr lang="en-GB" dirty="0">
                <a:solidFill>
                  <a:prstClr val="black"/>
                </a:solidFill>
              </a:rPr>
            </a:br>
            <a:endParaRPr lang="en-GB" dirty="0">
              <a:solidFill>
                <a:prstClr val="black"/>
              </a:solidFill>
            </a:endParaRPr>
          </a:p>
        </p:txBody>
      </p:sp>
    </p:spTree>
    <p:extLst>
      <p:ext uri="{BB962C8B-B14F-4D97-AF65-F5344CB8AC3E}">
        <p14:creationId xmlns:p14="http://schemas.microsoft.com/office/powerpoint/2010/main" val="22094684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1"/>
          <p:cNvPicPr>
            <a:picLocks noChangeAspect="1"/>
          </p:cNvPicPr>
          <p:nvPr/>
        </p:nvPicPr>
        <p:blipFill>
          <a:blip r:embed="rId3">
            <a:extLst>
              <a:ext uri="{28A0092B-C50C-407E-A947-70E740481C1C}">
                <a14:useLocalDpi xmlns:a14="http://schemas.microsoft.com/office/drawing/2010/main" val="0"/>
              </a:ext>
            </a:extLst>
          </a:blip>
          <a:srcRect l="2953" t="2953" r="3729" b="13318"/>
          <a:stretch>
            <a:fillRect/>
          </a:stretch>
        </p:blipFill>
        <p:spPr bwMode="auto">
          <a:xfrm>
            <a:off x="107950" y="115888"/>
            <a:ext cx="8928100" cy="641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90937353"/>
      </p:ext>
    </p:extLst>
  </p:cSld>
  <p:clrMapOvr>
    <a:masterClrMapping/>
  </p:clrMapOvr>
  <p:transition advTm="8192"/>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7950" y="333375"/>
            <a:ext cx="8858250" cy="590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3" name="TextBox 6"/>
          <p:cNvSpPr txBox="1">
            <a:spLocks noChangeArrowheads="1"/>
          </p:cNvSpPr>
          <p:nvPr/>
        </p:nvSpPr>
        <p:spPr bwMode="auto">
          <a:xfrm>
            <a:off x="5830888" y="6237288"/>
            <a:ext cx="3313112"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0" fontAlgn="base" hangingPunct="0">
              <a:spcBef>
                <a:spcPct val="0"/>
              </a:spcBef>
              <a:spcAft>
                <a:spcPct val="0"/>
              </a:spcAft>
              <a:buFontTx/>
              <a:buNone/>
            </a:pPr>
            <a:r>
              <a:rPr lang="en-GB" altLang="en-US" sz="800">
                <a:solidFill>
                  <a:srgbClr val="000000"/>
                </a:solidFill>
                <a:latin typeface="Arial" panose="020B0604020202020204" pitchFamily="34" charset="0"/>
                <a:cs typeface="Arial" panose="020B0604020202020204" pitchFamily="34" charset="0"/>
              </a:rPr>
              <a:t>Hairyegg; https://creativecommons.org/licenses/by-sa/2.0/legalcode</a:t>
            </a:r>
          </a:p>
        </p:txBody>
      </p:sp>
    </p:spTree>
    <p:extLst>
      <p:ext uri="{BB962C8B-B14F-4D97-AF65-F5344CB8AC3E}">
        <p14:creationId xmlns:p14="http://schemas.microsoft.com/office/powerpoint/2010/main" val="3913527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1"/>
          <p:cNvPicPr>
            <a:picLocks noChangeAspect="1"/>
          </p:cNvPicPr>
          <p:nvPr/>
        </p:nvPicPr>
        <p:blipFill>
          <a:blip r:embed="rId3">
            <a:extLst>
              <a:ext uri="{28A0092B-C50C-407E-A947-70E740481C1C}">
                <a14:useLocalDpi xmlns:a14="http://schemas.microsoft.com/office/drawing/2010/main" val="0"/>
              </a:ext>
            </a:extLst>
          </a:blip>
          <a:srcRect l="14766" t="3410" r="33852" b="11687"/>
          <a:stretch>
            <a:fillRect/>
          </a:stretch>
        </p:blipFill>
        <p:spPr bwMode="auto">
          <a:xfrm>
            <a:off x="1979613" y="26988"/>
            <a:ext cx="5113337" cy="6757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501525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a:xfrm>
            <a:off x="250825" y="1196975"/>
            <a:ext cx="8642350" cy="2112282"/>
          </a:xfrm>
          <a:prstGeom prst="rect">
            <a:avLst/>
          </a:prstGeom>
          <a:solidFill>
            <a:schemeClr val="bg1">
              <a:alpha val="50000"/>
            </a:schemeClr>
          </a:solidFill>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11150" indent="-311150" eaLnBrk="1" hangingPunct="1">
              <a:spcBef>
                <a:spcPts val="700"/>
              </a:spcBef>
              <a:buFont typeface="Wingdings" panose="05000000000000000000" pitchFamily="2" charset="2"/>
              <a:buChar char="§"/>
              <a:tabLst>
                <a:tab pos="419100" algn="l"/>
                <a:tab pos="868363" algn="l"/>
                <a:tab pos="1317625" algn="l"/>
                <a:tab pos="1766888" algn="l"/>
                <a:tab pos="2216150" algn="l"/>
                <a:tab pos="2665413" algn="l"/>
                <a:tab pos="3114675" algn="l"/>
                <a:tab pos="3563938" algn="l"/>
                <a:tab pos="4013200" algn="l"/>
                <a:tab pos="4462463" algn="l"/>
                <a:tab pos="4911725" algn="l"/>
                <a:tab pos="5360988" algn="l"/>
                <a:tab pos="5810250" algn="l"/>
                <a:tab pos="6259513" algn="l"/>
                <a:tab pos="6708775" algn="l"/>
                <a:tab pos="7158038" algn="l"/>
                <a:tab pos="7607300" algn="l"/>
                <a:tab pos="8056563" algn="l"/>
                <a:tab pos="8505825" algn="l"/>
                <a:tab pos="8955088" algn="l"/>
              </a:tabLst>
              <a:defRPr/>
            </a:pPr>
            <a:r>
              <a:rPr lang="en-GB" altLang="en-US" sz="2300" dirty="0">
                <a:solidFill>
                  <a:prstClr val="black"/>
                </a:solidFill>
                <a:latin typeface="Rockwell" panose="02060603020205020403" pitchFamily="18" charset="0"/>
              </a:rPr>
              <a:t>Learn about the history of nuclear weapons</a:t>
            </a:r>
          </a:p>
          <a:p>
            <a:pPr marL="0" indent="0" eaLnBrk="1" hangingPunct="1">
              <a:spcBef>
                <a:spcPts val="700"/>
              </a:spcBef>
              <a:buFont typeface="Arial" panose="020B0604020202020204" pitchFamily="34" charset="0"/>
              <a:buNone/>
              <a:tabLst>
                <a:tab pos="419100" algn="l"/>
                <a:tab pos="868363" algn="l"/>
                <a:tab pos="1317625" algn="l"/>
                <a:tab pos="1766888" algn="l"/>
                <a:tab pos="2216150" algn="l"/>
                <a:tab pos="2665413" algn="l"/>
                <a:tab pos="3114675" algn="l"/>
                <a:tab pos="3563938" algn="l"/>
                <a:tab pos="4013200" algn="l"/>
                <a:tab pos="4462463" algn="l"/>
                <a:tab pos="4911725" algn="l"/>
                <a:tab pos="5360988" algn="l"/>
                <a:tab pos="5810250" algn="l"/>
                <a:tab pos="6259513" algn="l"/>
                <a:tab pos="6708775" algn="l"/>
                <a:tab pos="7158038" algn="l"/>
                <a:tab pos="7607300" algn="l"/>
                <a:tab pos="8056563" algn="l"/>
                <a:tab pos="8505825" algn="l"/>
                <a:tab pos="8955088" algn="l"/>
              </a:tabLst>
              <a:defRPr/>
            </a:pPr>
            <a:endParaRPr lang="en-GB" altLang="en-US" sz="2300" dirty="0">
              <a:solidFill>
                <a:prstClr val="black"/>
              </a:solidFill>
              <a:latin typeface="Rockwell" panose="02060603020205020403" pitchFamily="18" charset="0"/>
            </a:endParaRPr>
          </a:p>
          <a:p>
            <a:pPr marL="311150" indent="-311150" eaLnBrk="1" hangingPunct="1">
              <a:spcBef>
                <a:spcPts val="700"/>
              </a:spcBef>
              <a:buFont typeface="Wingdings" panose="05000000000000000000" pitchFamily="2" charset="2"/>
              <a:buChar char="§"/>
              <a:tabLst>
                <a:tab pos="419100" algn="l"/>
                <a:tab pos="868363" algn="l"/>
                <a:tab pos="1317625" algn="l"/>
                <a:tab pos="1766888" algn="l"/>
                <a:tab pos="2216150" algn="l"/>
                <a:tab pos="2665413" algn="l"/>
                <a:tab pos="3114675" algn="l"/>
                <a:tab pos="3563938" algn="l"/>
                <a:tab pos="4013200" algn="l"/>
                <a:tab pos="4462463" algn="l"/>
                <a:tab pos="4911725" algn="l"/>
                <a:tab pos="5360988" algn="l"/>
                <a:tab pos="5810250" algn="l"/>
                <a:tab pos="6259513" algn="l"/>
                <a:tab pos="6708775" algn="l"/>
                <a:tab pos="7158038" algn="l"/>
                <a:tab pos="7607300" algn="l"/>
                <a:tab pos="8056563" algn="l"/>
                <a:tab pos="8505825" algn="l"/>
                <a:tab pos="8955088" algn="l"/>
              </a:tabLst>
              <a:defRPr/>
            </a:pPr>
            <a:r>
              <a:rPr lang="en-GB" altLang="en-US" sz="2300" dirty="0">
                <a:solidFill>
                  <a:prstClr val="black"/>
                </a:solidFill>
                <a:latin typeface="Rockwell" panose="02060603020205020403" pitchFamily="18" charset="0"/>
              </a:rPr>
              <a:t>Decide whether or not USA President Harry Truman was </a:t>
            </a:r>
            <a:r>
              <a:rPr lang="en-GB" altLang="en-US" sz="2300" i="1" dirty="0">
                <a:solidFill>
                  <a:prstClr val="black"/>
                </a:solidFill>
                <a:latin typeface="Rockwell" panose="02060603020205020403" pitchFamily="18" charset="0"/>
              </a:rPr>
              <a:t>justified</a:t>
            </a:r>
            <a:r>
              <a:rPr lang="en-GB" altLang="en-US" sz="2300" dirty="0">
                <a:solidFill>
                  <a:prstClr val="black"/>
                </a:solidFill>
                <a:latin typeface="Rockwell" panose="02060603020205020403" pitchFamily="18" charset="0"/>
              </a:rPr>
              <a:t> in using nuclear weapons against Japan in 1945</a:t>
            </a:r>
          </a:p>
          <a:p>
            <a:pPr marL="0" indent="0" eaLnBrk="1" hangingPunct="1">
              <a:spcBef>
                <a:spcPts val="700"/>
              </a:spcBef>
              <a:buFont typeface="Arial" panose="020B0604020202020204" pitchFamily="34" charset="0"/>
              <a:buNone/>
              <a:tabLst>
                <a:tab pos="419100" algn="l"/>
                <a:tab pos="868363" algn="l"/>
                <a:tab pos="1317625" algn="l"/>
                <a:tab pos="1766888" algn="l"/>
                <a:tab pos="2216150" algn="l"/>
                <a:tab pos="2665413" algn="l"/>
                <a:tab pos="3114675" algn="l"/>
                <a:tab pos="3563938" algn="l"/>
                <a:tab pos="4013200" algn="l"/>
                <a:tab pos="4462463" algn="l"/>
                <a:tab pos="4911725" algn="l"/>
                <a:tab pos="5360988" algn="l"/>
                <a:tab pos="5810250" algn="l"/>
                <a:tab pos="6259513" algn="l"/>
                <a:tab pos="6708775" algn="l"/>
                <a:tab pos="7158038" algn="l"/>
                <a:tab pos="7607300" algn="l"/>
                <a:tab pos="8056563" algn="l"/>
                <a:tab pos="8505825" algn="l"/>
                <a:tab pos="8955088" algn="l"/>
              </a:tabLst>
              <a:defRPr/>
            </a:pPr>
            <a:endParaRPr lang="en-GB" altLang="en-US" sz="2400" dirty="0">
              <a:solidFill>
                <a:prstClr val="black"/>
              </a:solidFill>
              <a:latin typeface="Rockwell" panose="02060603020205020403" pitchFamily="18" charset="0"/>
            </a:endParaRPr>
          </a:p>
          <a:p>
            <a:pPr marL="0" indent="0" eaLnBrk="1" hangingPunct="1">
              <a:spcBef>
                <a:spcPts val="700"/>
              </a:spcBef>
              <a:buFont typeface="Arial" panose="020B0604020202020204" pitchFamily="34" charset="0"/>
              <a:buNone/>
              <a:tabLst>
                <a:tab pos="419100" algn="l"/>
                <a:tab pos="868363" algn="l"/>
                <a:tab pos="1317625" algn="l"/>
                <a:tab pos="1766888" algn="l"/>
                <a:tab pos="2216150" algn="l"/>
                <a:tab pos="2665413" algn="l"/>
                <a:tab pos="3114675" algn="l"/>
                <a:tab pos="3563938" algn="l"/>
                <a:tab pos="4013200" algn="l"/>
                <a:tab pos="4462463" algn="l"/>
                <a:tab pos="4911725" algn="l"/>
                <a:tab pos="5360988" algn="l"/>
                <a:tab pos="5810250" algn="l"/>
                <a:tab pos="6259513" algn="l"/>
                <a:tab pos="6708775" algn="l"/>
                <a:tab pos="7158038" algn="l"/>
                <a:tab pos="7607300" algn="l"/>
                <a:tab pos="8056563" algn="l"/>
                <a:tab pos="8505825" algn="l"/>
                <a:tab pos="8955088" algn="l"/>
              </a:tabLst>
              <a:defRPr/>
            </a:pPr>
            <a:endParaRPr lang="en-GB" altLang="en-US" sz="2400" dirty="0">
              <a:solidFill>
                <a:prstClr val="black"/>
              </a:solidFill>
              <a:latin typeface="Rockwell" panose="02060603020205020403" pitchFamily="18" charset="0"/>
            </a:endParaRPr>
          </a:p>
        </p:txBody>
      </p:sp>
      <p:sp>
        <p:nvSpPr>
          <p:cNvPr id="4" name="Rectangle 4"/>
          <p:cNvSpPr txBox="1">
            <a:spLocks noChangeArrowheads="1"/>
          </p:cNvSpPr>
          <p:nvPr/>
        </p:nvSpPr>
        <p:spPr>
          <a:xfrm>
            <a:off x="36513" y="185057"/>
            <a:ext cx="8856662" cy="653143"/>
          </a:xfrm>
          <a:prstGeom prst="rect">
            <a:avLst/>
          </a:prstGeom>
          <a:solidFill>
            <a:sysClr val="window" lastClr="FFFFFF"/>
          </a:solidFill>
          <a:ln/>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101000"/>
              </a:lnSpc>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defRPr/>
            </a:pPr>
            <a:r>
              <a:rPr lang="en-GB" sz="3600" b="1" dirty="0">
                <a:solidFill>
                  <a:prstClr val="black"/>
                </a:solidFill>
                <a:effectLst>
                  <a:outerShdw blurRad="38100" dist="38100" dir="2700000" algn="tl">
                    <a:srgbClr val="000000">
                      <a:alpha val="43137"/>
                    </a:srgbClr>
                  </a:outerShdw>
                </a:effectLst>
                <a:latin typeface="Rockwell" pitchFamily="18" charset="0"/>
              </a:rPr>
              <a:t>What we’ll do in this lesson:</a:t>
            </a:r>
          </a:p>
        </p:txBody>
      </p:sp>
    </p:spTree>
    <p:extLst>
      <p:ext uri="{BB962C8B-B14F-4D97-AF65-F5344CB8AC3E}">
        <p14:creationId xmlns:p14="http://schemas.microsoft.com/office/powerpoint/2010/main" val="16040467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1">
            <a:extLst>
              <a:ext uri="{FF2B5EF4-FFF2-40B4-BE49-F238E27FC236}">
                <a16:creationId xmlns:a16="http://schemas.microsoft.com/office/drawing/2014/main" id="{FF1BCC41-1AD8-764D-155D-9E770B2C9BB8}"/>
              </a:ext>
            </a:extLst>
          </p:cNvPr>
          <p:cNvSpPr>
            <a:spLocks noGrp="1" noChangeArrowheads="1"/>
          </p:cNvSpPr>
          <p:nvPr>
            <p:ph type="title" idx="4294967295"/>
          </p:nvPr>
        </p:nvSpPr>
        <p:spPr>
          <a:xfrm>
            <a:off x="-18059" y="-99392"/>
            <a:ext cx="9144000" cy="1584176"/>
          </a:xfrm>
          <a:solidFill>
            <a:schemeClr val="accent4">
              <a:lumMod val="40000"/>
              <a:lumOff val="60000"/>
            </a:schemeClr>
          </a:solidFill>
          <a:ln>
            <a:miter lim="800000"/>
            <a:headEnd/>
            <a:tailEnd/>
          </a:ln>
        </p:spPr>
        <p:style>
          <a:lnRef idx="0">
            <a:schemeClr val="accent2"/>
          </a:lnRef>
          <a:fillRef idx="3">
            <a:schemeClr val="accent2"/>
          </a:fillRef>
          <a:effectRef idx="3">
            <a:schemeClr val="accent2"/>
          </a:effectRef>
          <a:fontRef idx="minor">
            <a:schemeClr val="lt1"/>
          </a:fontRef>
        </p:style>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cs typeface="Arial" pitchFamily="34"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cs typeface="Arial" pitchFamily="34"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cs typeface="Arial" pitchFamily="34"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cs typeface="Arial" pitchFamily="34"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cs typeface="Arial" pitchFamily="34" charset="0"/>
              </a:defRPr>
            </a:lvl9pPr>
          </a:lstStyle>
          <a:p>
            <a:pPr eaLnBrk="1" hangingPunct="1">
              <a:buFont typeface="Frutiger 95 UltraBlack"/>
              <a:buNone/>
              <a:defRPr/>
            </a:pPr>
            <a:r>
              <a:rPr lang="en-GB" sz="4000" b="1" dirty="0">
                <a:latin typeface="Tahoma" panose="020B0604030504040204" pitchFamily="34" charset="0"/>
                <a:ea typeface="Tahoma" panose="020B0604030504040204" pitchFamily="34" charset="0"/>
                <a:cs typeface="Tahoma" panose="020B0604030504040204" pitchFamily="34" charset="0"/>
              </a:rPr>
              <a:t>Hiroshima video clip (reconstruction)</a:t>
            </a:r>
          </a:p>
        </p:txBody>
      </p:sp>
      <p:sp>
        <p:nvSpPr>
          <p:cNvPr id="21507" name="Rectangle 3">
            <a:extLst>
              <a:ext uri="{FF2B5EF4-FFF2-40B4-BE49-F238E27FC236}">
                <a16:creationId xmlns:a16="http://schemas.microsoft.com/office/drawing/2014/main" id="{F5849B4D-8187-B75E-45F5-821B049CECD5}"/>
              </a:ext>
            </a:extLst>
          </p:cNvPr>
          <p:cNvSpPr>
            <a:spLocks noGrp="1" noChangeArrowheads="1"/>
          </p:cNvSpPr>
          <p:nvPr>
            <p:ph type="body" idx="4294967295"/>
          </p:nvPr>
        </p:nvSpPr>
        <p:spPr>
          <a:xfrm>
            <a:off x="5508625" y="2205038"/>
            <a:ext cx="3541713" cy="2951162"/>
          </a:xfrm>
          <a:solidFill>
            <a:schemeClr val="accent4">
              <a:lumMod val="40000"/>
              <a:lumOff val="60000"/>
            </a:schemeClr>
          </a:solidFill>
        </p:spPr>
        <p:txBody>
          <a:bodyPr/>
          <a:lstStyle/>
          <a:p>
            <a:pPr marL="0" indent="0" eaLnBrk="1" hangingPunct="1">
              <a:spcBef>
                <a:spcPts val="700"/>
              </a:spcBef>
              <a:buFont typeface="Arial" panose="020B0604020202020204" pitchFamily="34" charset="0"/>
              <a:buNone/>
              <a:tabLst>
                <a:tab pos="404813" algn="l"/>
                <a:tab pos="854075" algn="l"/>
                <a:tab pos="1303338" algn="l"/>
                <a:tab pos="1752600" algn="l"/>
                <a:tab pos="2201863" algn="l"/>
                <a:tab pos="2651125" algn="l"/>
                <a:tab pos="3100388" algn="l"/>
                <a:tab pos="3549650" algn="l"/>
                <a:tab pos="3998913" algn="l"/>
                <a:tab pos="4448175" algn="l"/>
                <a:tab pos="4897438" algn="l"/>
                <a:tab pos="5346700" algn="l"/>
                <a:tab pos="5795963" algn="l"/>
                <a:tab pos="6245225" algn="l"/>
                <a:tab pos="6694488" algn="l"/>
                <a:tab pos="7143750" algn="l"/>
                <a:tab pos="7593013" algn="l"/>
                <a:tab pos="8042275" algn="l"/>
                <a:tab pos="8491538" algn="l"/>
                <a:tab pos="8940800" algn="l"/>
              </a:tabLst>
              <a:defRPr/>
            </a:pPr>
            <a:endParaRPr lang="en-GB" sz="2500" dirty="0">
              <a:latin typeface="Rockwell" pitchFamily="18" charset="0"/>
              <a:ea typeface="+mn-ea"/>
            </a:endParaRPr>
          </a:p>
          <a:p>
            <a:pPr marL="296863" indent="-296863" eaLnBrk="1" hangingPunct="1">
              <a:spcBef>
                <a:spcPts val="700"/>
              </a:spcBef>
              <a:buFont typeface="Wingdings" pitchFamily="2" charset="2"/>
              <a:buChar char="§"/>
              <a:tabLst>
                <a:tab pos="404813" algn="l"/>
                <a:tab pos="854075" algn="l"/>
                <a:tab pos="1303338" algn="l"/>
                <a:tab pos="1752600" algn="l"/>
                <a:tab pos="2201863" algn="l"/>
                <a:tab pos="2651125" algn="l"/>
                <a:tab pos="3100388" algn="l"/>
                <a:tab pos="3549650" algn="l"/>
                <a:tab pos="3998913" algn="l"/>
                <a:tab pos="4448175" algn="l"/>
                <a:tab pos="4897438" algn="l"/>
                <a:tab pos="5346700" algn="l"/>
                <a:tab pos="5795963" algn="l"/>
                <a:tab pos="6245225" algn="l"/>
                <a:tab pos="6694488" algn="l"/>
                <a:tab pos="7143750" algn="l"/>
                <a:tab pos="7593013" algn="l"/>
                <a:tab pos="8042275" algn="l"/>
                <a:tab pos="8491538" algn="l"/>
                <a:tab pos="8940800" algn="l"/>
              </a:tabLst>
              <a:defRPr/>
            </a:pPr>
            <a:r>
              <a:rPr lang="en-GB" sz="2500" b="1" dirty="0">
                <a:latin typeface="Rockwell" pitchFamily="18" charset="0"/>
                <a:ea typeface="+mn-ea"/>
              </a:rPr>
              <a:t>You may find the clip disturbing. </a:t>
            </a:r>
            <a:r>
              <a:rPr lang="en-GB" sz="2500" dirty="0">
                <a:latin typeface="Rockwell" pitchFamily="18" charset="0"/>
                <a:ea typeface="+mn-ea"/>
              </a:rPr>
              <a:t>Feel free to close your eyes/look away.        </a:t>
            </a:r>
          </a:p>
          <a:p>
            <a:pPr marL="0" indent="0" eaLnBrk="1" hangingPunct="1">
              <a:spcBef>
                <a:spcPts val="700"/>
              </a:spcBef>
              <a:buFont typeface="Arial" panose="020B0604020202020204" pitchFamily="34" charset="0"/>
              <a:buNone/>
              <a:tabLst>
                <a:tab pos="404813" algn="l"/>
                <a:tab pos="854075" algn="l"/>
                <a:tab pos="1303338" algn="l"/>
                <a:tab pos="1752600" algn="l"/>
                <a:tab pos="2201863" algn="l"/>
                <a:tab pos="2651125" algn="l"/>
                <a:tab pos="3100388" algn="l"/>
                <a:tab pos="3549650" algn="l"/>
                <a:tab pos="3998913" algn="l"/>
                <a:tab pos="4448175" algn="l"/>
                <a:tab pos="4897438" algn="l"/>
                <a:tab pos="5346700" algn="l"/>
                <a:tab pos="5795963" algn="l"/>
                <a:tab pos="6245225" algn="l"/>
                <a:tab pos="6694488" algn="l"/>
                <a:tab pos="7143750" algn="l"/>
                <a:tab pos="7593013" algn="l"/>
                <a:tab pos="8042275" algn="l"/>
                <a:tab pos="8491538" algn="l"/>
                <a:tab pos="8940800" algn="l"/>
              </a:tabLst>
              <a:defRPr/>
            </a:pPr>
            <a:endParaRPr lang="en-GB" sz="1600" dirty="0">
              <a:latin typeface="Rockwell" pitchFamily="18" charset="0"/>
              <a:ea typeface="+mn-ea"/>
            </a:endParaRPr>
          </a:p>
          <a:p>
            <a:pPr marL="296863" indent="-296863" eaLnBrk="1" hangingPunct="1">
              <a:spcBef>
                <a:spcPts val="700"/>
              </a:spcBef>
              <a:buFont typeface="Wingdings" pitchFamily="2" charset="2"/>
              <a:buChar char="§"/>
              <a:tabLst>
                <a:tab pos="404813" algn="l"/>
                <a:tab pos="854075" algn="l"/>
                <a:tab pos="1303338" algn="l"/>
                <a:tab pos="1752600" algn="l"/>
                <a:tab pos="2201863" algn="l"/>
                <a:tab pos="2651125" algn="l"/>
                <a:tab pos="3100388" algn="l"/>
                <a:tab pos="3549650" algn="l"/>
                <a:tab pos="3998913" algn="l"/>
                <a:tab pos="4448175" algn="l"/>
                <a:tab pos="4897438" algn="l"/>
                <a:tab pos="5346700" algn="l"/>
                <a:tab pos="5795963" algn="l"/>
                <a:tab pos="6245225" algn="l"/>
                <a:tab pos="6694488" algn="l"/>
                <a:tab pos="7143750" algn="l"/>
                <a:tab pos="7593013" algn="l"/>
                <a:tab pos="8042275" algn="l"/>
                <a:tab pos="8491538" algn="l"/>
                <a:tab pos="8940800" algn="l"/>
              </a:tabLst>
              <a:defRPr/>
            </a:pPr>
            <a:endParaRPr lang="en-GB" sz="2800" b="1" dirty="0">
              <a:latin typeface="Rockwell" pitchFamily="18" charset="0"/>
              <a:ea typeface="+mn-ea"/>
            </a:endParaRPr>
          </a:p>
        </p:txBody>
      </p:sp>
      <p:pic>
        <p:nvPicPr>
          <p:cNvPr id="4" name="Hiroshima Dropping the Bomb.mp4">
            <a:hlinkClick r:id="" action="ppaction://media"/>
            <a:extLst>
              <a:ext uri="{FF2B5EF4-FFF2-40B4-BE49-F238E27FC236}">
                <a16:creationId xmlns:a16="http://schemas.microsoft.com/office/drawing/2014/main" id="{CEF3EA2C-858E-27AE-DD27-D1E1EB860A5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08000" y="1905000"/>
            <a:ext cx="4064000" cy="30480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603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195515" y="5445126"/>
            <a:ext cx="4629151" cy="1785939"/>
          </a:xfrm>
        </p:spPr>
        <p:txBody>
          <a:bodyPr rtlCol="0">
            <a:normAutofit fontScale="90000"/>
          </a:bodyPr>
          <a:lstStyle/>
          <a:p>
            <a:pPr>
              <a:defRPr/>
            </a:pPr>
            <a:r>
              <a:rPr lang="en-GB" sz="3000" b="1" dirty="0">
                <a:latin typeface="Rockwell" pitchFamily="18" charset="0"/>
              </a:rPr>
              <a:t>6</a:t>
            </a:r>
            <a:r>
              <a:rPr lang="en-GB" sz="3000" b="1" baseline="30000" dirty="0">
                <a:latin typeface="Rockwell" pitchFamily="18" charset="0"/>
              </a:rPr>
              <a:t>th</a:t>
            </a:r>
            <a:r>
              <a:rPr lang="en-GB" sz="3000" b="1" dirty="0">
                <a:latin typeface="Rockwell" pitchFamily="18" charset="0"/>
              </a:rPr>
              <a:t> August 1945: </a:t>
            </a:r>
            <a:r>
              <a:rPr lang="en-GB" sz="3000" dirty="0">
                <a:latin typeface="Rockwell" panose="02060603020205020403" pitchFamily="18" charset="0"/>
              </a:rPr>
              <a:t>President Truman promises to drop more atomic bombs on Japan if it doesn’t surrender</a:t>
            </a:r>
            <a:br>
              <a:rPr lang="en-GB" sz="3000" dirty="0">
                <a:latin typeface="Rockwell" panose="02060603020205020403" pitchFamily="18" charset="0"/>
              </a:rPr>
            </a:br>
            <a:br>
              <a:rPr lang="en-GB" dirty="0"/>
            </a:br>
            <a:br>
              <a:rPr lang="en-GB" dirty="0"/>
            </a:br>
            <a:endParaRPr lang="en-GB" dirty="0"/>
          </a:p>
        </p:txBody>
      </p:sp>
      <p:pic>
        <p:nvPicPr>
          <p:cNvPr id="76803"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17691" y="333379"/>
            <a:ext cx="4986337" cy="413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4" name="TextBox 6"/>
          <p:cNvSpPr txBox="1">
            <a:spLocks noChangeArrowheads="1"/>
          </p:cNvSpPr>
          <p:nvPr/>
        </p:nvSpPr>
        <p:spPr bwMode="auto">
          <a:xfrm>
            <a:off x="6732591" y="4057652"/>
            <a:ext cx="280828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0" fontAlgn="base" hangingPunct="0">
              <a:spcBef>
                <a:spcPct val="0"/>
              </a:spcBef>
              <a:spcAft>
                <a:spcPct val="0"/>
              </a:spcAft>
              <a:buFontTx/>
              <a:buNone/>
            </a:pPr>
            <a:r>
              <a:rPr lang="en-GB" altLang="en-US" sz="700">
                <a:solidFill>
                  <a:prstClr val="black"/>
                </a:solidFill>
                <a:latin typeface="Arial" panose="020B0604020202020204" pitchFamily="34" charset="0"/>
                <a:cs typeface="Arial" panose="020B0604020202020204" pitchFamily="34" charset="0"/>
              </a:rPr>
              <a:t>Matthew Yglesias ; </a:t>
            </a:r>
          </a:p>
          <a:p>
            <a:pPr eaLnBrk="0" fontAlgn="base" hangingPunct="0">
              <a:spcBef>
                <a:spcPct val="0"/>
              </a:spcBef>
              <a:spcAft>
                <a:spcPct val="0"/>
              </a:spcAft>
              <a:buFontTx/>
              <a:buNone/>
            </a:pPr>
            <a:r>
              <a:rPr lang="en-GB" altLang="en-US" sz="700">
                <a:solidFill>
                  <a:prstClr val="black"/>
                </a:solidFill>
                <a:latin typeface="Arial" panose="020B0604020202020204" pitchFamily="34" charset="0"/>
                <a:cs typeface="Arial" panose="020B0604020202020204" pitchFamily="34" charset="0"/>
              </a:rPr>
              <a:t>https://creativecommons.org/licenses/by-sa/2.0/legalcode</a:t>
            </a:r>
          </a:p>
        </p:txBody>
      </p:sp>
    </p:spTree>
    <p:extLst>
      <p:ext uri="{BB962C8B-B14F-4D97-AF65-F5344CB8AC3E}">
        <p14:creationId xmlns:p14="http://schemas.microsoft.com/office/powerpoint/2010/main" val="32408382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TextBox 6"/>
          <p:cNvSpPr txBox="1">
            <a:spLocks noChangeArrowheads="1"/>
          </p:cNvSpPr>
          <p:nvPr/>
        </p:nvSpPr>
        <p:spPr bwMode="auto">
          <a:xfrm>
            <a:off x="5651500" y="4581525"/>
            <a:ext cx="1512888"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en-GB" altLang="en-US" sz="800">
                <a:solidFill>
                  <a:srgbClr val="000000"/>
                </a:solidFill>
                <a:latin typeface="Arial" panose="020B0604020202020204" pitchFamily="34" charset="0"/>
                <a:cs typeface="Arial" panose="020B0604020202020204" pitchFamily="34" charset="0"/>
              </a:rPr>
              <a:t>Atomic Heritage Project</a:t>
            </a:r>
          </a:p>
        </p:txBody>
      </p:sp>
      <p:pic>
        <p:nvPicPr>
          <p:cNvPr id="199683" name="Picture 4"/>
          <p:cNvPicPr>
            <a:picLocks noChangeAspect="1"/>
          </p:cNvPicPr>
          <p:nvPr/>
        </p:nvPicPr>
        <p:blipFill>
          <a:blip r:embed="rId3">
            <a:extLst>
              <a:ext uri="{28A0092B-C50C-407E-A947-70E740481C1C}">
                <a14:useLocalDpi xmlns:a14="http://schemas.microsoft.com/office/drawing/2010/main" val="0"/>
              </a:ext>
            </a:extLst>
          </a:blip>
          <a:srcRect l="5205" t="36667" r="68494" b="38345"/>
          <a:stretch>
            <a:fillRect/>
          </a:stretch>
        </p:blipFill>
        <p:spPr bwMode="auto">
          <a:xfrm>
            <a:off x="2447925" y="1341438"/>
            <a:ext cx="4264025" cy="324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219276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35150" y="0"/>
            <a:ext cx="62611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TextBox 6"/>
          <p:cNvSpPr txBox="1">
            <a:spLocks noChangeArrowheads="1"/>
          </p:cNvSpPr>
          <p:nvPr/>
        </p:nvSpPr>
        <p:spPr bwMode="auto">
          <a:xfrm>
            <a:off x="8027988" y="6623050"/>
            <a:ext cx="116998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GB" altLang="en-US" sz="800">
                <a:solidFill>
                  <a:srgbClr val="000000"/>
                </a:solidFill>
                <a:latin typeface="Arial" panose="020B0604020202020204" pitchFamily="34" charset="0"/>
                <a:cs typeface="Arial" panose="020B0604020202020204" pitchFamily="34" charset="0"/>
              </a:rPr>
              <a:t>Wikimedia Commons</a:t>
            </a:r>
          </a:p>
        </p:txBody>
      </p:sp>
      <p:sp>
        <p:nvSpPr>
          <p:cNvPr id="4" name="Title 1"/>
          <p:cNvSpPr txBox="1">
            <a:spLocks/>
          </p:cNvSpPr>
          <p:nvPr/>
        </p:nvSpPr>
        <p:spPr>
          <a:xfrm>
            <a:off x="-107950" y="3141663"/>
            <a:ext cx="2159000" cy="1771650"/>
          </a:xfrm>
          <a:prstGeom prst="rect">
            <a:avLst/>
          </a:prstGeom>
        </p:spPr>
        <p:txBody>
          <a:bodyPr>
            <a:normAutofit fontScale="25000" lnSpcReduction="200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defRPr/>
            </a:pPr>
            <a:r>
              <a:rPr lang="en-GB" sz="9000" b="1" dirty="0">
                <a:solidFill>
                  <a:prstClr val="black"/>
                </a:solidFill>
                <a:latin typeface="Rockwell" pitchFamily="18" charset="0"/>
              </a:rPr>
              <a:t>9</a:t>
            </a:r>
            <a:r>
              <a:rPr lang="en-GB" sz="9000" b="1" baseline="30000" dirty="0">
                <a:solidFill>
                  <a:prstClr val="black"/>
                </a:solidFill>
                <a:latin typeface="Rockwell" pitchFamily="18" charset="0"/>
              </a:rPr>
              <a:t>th</a:t>
            </a:r>
            <a:r>
              <a:rPr lang="en-GB" sz="9000" b="1" dirty="0">
                <a:solidFill>
                  <a:prstClr val="black"/>
                </a:solidFill>
                <a:latin typeface="Rockwell" pitchFamily="18" charset="0"/>
              </a:rPr>
              <a:t> August 1945: </a:t>
            </a:r>
            <a:r>
              <a:rPr lang="en-GB" sz="9000" dirty="0">
                <a:solidFill>
                  <a:prstClr val="black"/>
                </a:solidFill>
                <a:latin typeface="Rockwell" panose="02060603020205020403" pitchFamily="18" charset="0"/>
              </a:rPr>
              <a:t>The bomb is dropped on Nagasaki</a:t>
            </a:r>
            <a:br>
              <a:rPr lang="en-GB" sz="3000" dirty="0">
                <a:solidFill>
                  <a:prstClr val="black"/>
                </a:solidFill>
                <a:latin typeface="Rockwell" panose="02060603020205020403" pitchFamily="18" charset="0"/>
              </a:rPr>
            </a:br>
            <a:br>
              <a:rPr lang="en-GB" dirty="0">
                <a:solidFill>
                  <a:prstClr val="black"/>
                </a:solidFill>
              </a:rPr>
            </a:br>
            <a:br>
              <a:rPr lang="en-GB" dirty="0">
                <a:solidFill>
                  <a:prstClr val="black"/>
                </a:solidFill>
              </a:rPr>
            </a:br>
            <a:endParaRPr lang="en-GB" dirty="0">
              <a:solidFill>
                <a:prstClr val="black"/>
              </a:solidFill>
            </a:endParaRPr>
          </a:p>
        </p:txBody>
      </p:sp>
    </p:spTree>
    <p:extLst>
      <p:ext uri="{BB962C8B-B14F-4D97-AF65-F5344CB8AC3E}">
        <p14:creationId xmlns:p14="http://schemas.microsoft.com/office/powerpoint/2010/main" val="12950354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338" y="5949950"/>
            <a:ext cx="9166226" cy="1295400"/>
          </a:xfrm>
        </p:spPr>
        <p:txBody>
          <a:bodyPr rtlCol="0">
            <a:normAutofit fontScale="90000"/>
          </a:bodyPr>
          <a:lstStyle/>
          <a:p>
            <a:pPr fontAlgn="auto">
              <a:spcAft>
                <a:spcPts val="0"/>
              </a:spcAft>
              <a:defRPr/>
            </a:pPr>
            <a:r>
              <a:rPr lang="en-GB" sz="3600" b="1" dirty="0">
                <a:latin typeface="Rockwell" pitchFamily="18" charset="0"/>
              </a:rPr>
              <a:t>2</a:t>
            </a:r>
            <a:r>
              <a:rPr lang="en-GB" sz="3600" b="1" baseline="30000" dirty="0">
                <a:latin typeface="Rockwell" pitchFamily="18" charset="0"/>
              </a:rPr>
              <a:t>nd</a:t>
            </a:r>
            <a:r>
              <a:rPr lang="en-GB" sz="3600" b="1" dirty="0">
                <a:latin typeface="Rockwell" pitchFamily="18" charset="0"/>
              </a:rPr>
              <a:t> September 1945: </a:t>
            </a:r>
            <a:r>
              <a:rPr lang="en-GB" sz="3600" dirty="0">
                <a:latin typeface="Rockwell" pitchFamily="18" charset="0"/>
              </a:rPr>
              <a:t>Japan formally surrenders. This is the end of the Second World War.</a:t>
            </a:r>
            <a:br>
              <a:rPr lang="en-GB" sz="3200" dirty="0"/>
            </a:br>
            <a:br>
              <a:rPr lang="en-GB" dirty="0"/>
            </a:br>
            <a:br>
              <a:rPr lang="en-GB" dirty="0"/>
            </a:br>
            <a:endParaRPr lang="en-GB" dirty="0"/>
          </a:p>
        </p:txBody>
      </p:sp>
      <p:pic>
        <p:nvPicPr>
          <p:cNvPr id="205827" name="Picture 2" descr="https://upload.wikimedia.org/wikipedia/commons/e/e5/Shigemitsu-signs-surrend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6375" y="115888"/>
            <a:ext cx="6289675" cy="504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828" name="TextBox 6"/>
          <p:cNvSpPr txBox="1">
            <a:spLocks noChangeArrowheads="1"/>
          </p:cNvSpPr>
          <p:nvPr/>
        </p:nvSpPr>
        <p:spPr bwMode="auto">
          <a:xfrm>
            <a:off x="7766050" y="4972050"/>
            <a:ext cx="909638"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en-GB" altLang="en-US" sz="800">
                <a:solidFill>
                  <a:srgbClr val="000000"/>
                </a:solidFill>
                <a:latin typeface="Arial" panose="020B0604020202020204" pitchFamily="34" charset="0"/>
                <a:cs typeface="Arial" panose="020B0604020202020204" pitchFamily="34" charset="0"/>
              </a:rPr>
              <a:t>Public domain</a:t>
            </a:r>
          </a:p>
        </p:txBody>
      </p:sp>
    </p:spTree>
    <p:extLst>
      <p:ext uri="{BB962C8B-B14F-4D97-AF65-F5344CB8AC3E}">
        <p14:creationId xmlns:p14="http://schemas.microsoft.com/office/powerpoint/2010/main" val="1219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3" name="WordArt 7" descr="Light upward diagonal"/>
          <p:cNvSpPr>
            <a:spLocks noChangeArrowheads="1" noChangeShapeType="1" noTextEdit="1"/>
          </p:cNvSpPr>
          <p:nvPr/>
        </p:nvSpPr>
        <p:spPr bwMode="auto">
          <a:xfrm>
            <a:off x="1676400" y="609600"/>
            <a:ext cx="5715000" cy="1101725"/>
          </a:xfrm>
          <a:prstGeom prst="rect">
            <a:avLst/>
          </a:prstGeom>
        </p:spPr>
        <p:txBody>
          <a:bodyPr wrap="none" fromWordArt="1">
            <a:prstTxWarp prst="textPlain">
              <a:avLst>
                <a:gd name="adj" fmla="val 50000"/>
              </a:avLst>
            </a:prstTxWarp>
          </a:bodyPr>
          <a:lstStyle/>
          <a:p>
            <a:endParaRPr lang="en-GB" sz="3600" kern="10" dirty="0">
              <a:ln w="9525">
                <a:solidFill>
                  <a:srgbClr val="000000"/>
                </a:solidFill>
                <a:round/>
                <a:headEnd/>
                <a:tailEnd/>
              </a:ln>
              <a:pattFill prst="ltUpDiag">
                <a:fgClr>
                  <a:schemeClr val="tx1"/>
                </a:fgClr>
                <a:bgClr>
                  <a:srgbClr val="FFFFFF"/>
                </a:bgClr>
              </a:pattFill>
              <a:latin typeface="Sketch Rockwell" pitchFamily="2" charset="0"/>
            </a:endParaRPr>
          </a:p>
        </p:txBody>
      </p:sp>
      <p:sp>
        <p:nvSpPr>
          <p:cNvPr id="9224" name="Text Box 8"/>
          <p:cNvSpPr txBox="1">
            <a:spLocks noChangeArrowheads="1"/>
          </p:cNvSpPr>
          <p:nvPr/>
        </p:nvSpPr>
        <p:spPr bwMode="auto">
          <a:xfrm>
            <a:off x="890836" y="1625263"/>
            <a:ext cx="7391400" cy="1661993"/>
          </a:xfrm>
          <a:prstGeom prst="rect">
            <a:avLst/>
          </a:prstGeom>
          <a:noFill/>
          <a:ln w="9525">
            <a:noFill/>
            <a:miter lim="800000"/>
            <a:headEnd/>
            <a:tailEnd/>
          </a:ln>
          <a:effectLst/>
        </p:spPr>
        <p:txBody>
          <a:bodyPr>
            <a:spAutoFit/>
          </a:bodyPr>
          <a:lstStyle/>
          <a:p>
            <a:pPr>
              <a:spcBef>
                <a:spcPct val="50000"/>
              </a:spcBef>
            </a:pPr>
            <a:r>
              <a:rPr lang="en-GB" sz="3400" b="1" dirty="0">
                <a:latin typeface="Rockwell" pitchFamily="18" charset="0"/>
              </a:rPr>
              <a:t>Was President Truman </a:t>
            </a:r>
            <a:r>
              <a:rPr lang="en-GB" sz="3400" b="1" i="1" dirty="0">
                <a:latin typeface="Rockwell" pitchFamily="18" charset="0"/>
              </a:rPr>
              <a:t>justified</a:t>
            </a:r>
            <a:r>
              <a:rPr lang="en-GB" sz="3400" b="1" dirty="0">
                <a:latin typeface="Rockwell" pitchFamily="18" charset="0"/>
              </a:rPr>
              <a:t> in dropping the atomic bombs on Hiroshima and Nagasaki?</a:t>
            </a:r>
          </a:p>
        </p:txBody>
      </p:sp>
      <p:sp>
        <p:nvSpPr>
          <p:cNvPr id="9226" name="Text Box 10"/>
          <p:cNvSpPr txBox="1">
            <a:spLocks noChangeArrowheads="1"/>
          </p:cNvSpPr>
          <p:nvPr/>
        </p:nvSpPr>
        <p:spPr bwMode="auto">
          <a:xfrm>
            <a:off x="395536" y="4869160"/>
            <a:ext cx="8382000" cy="1107996"/>
          </a:xfrm>
          <a:prstGeom prst="rect">
            <a:avLst/>
          </a:prstGeom>
          <a:noFill/>
          <a:ln w="9525">
            <a:noFill/>
            <a:miter lim="800000"/>
            <a:headEnd/>
            <a:tailEnd/>
          </a:ln>
          <a:effectLst/>
        </p:spPr>
        <p:txBody>
          <a:bodyPr>
            <a:spAutoFit/>
          </a:bodyPr>
          <a:lstStyle/>
          <a:p>
            <a:pPr algn="ctr">
              <a:spcBef>
                <a:spcPct val="50000"/>
              </a:spcBef>
            </a:pPr>
            <a:r>
              <a:rPr lang="en-US" sz="3300" dirty="0">
                <a:latin typeface="Rockwell" pitchFamily="18" charset="0"/>
              </a:rPr>
              <a:t>To find out different people’s points of view.</a:t>
            </a:r>
            <a:endParaRPr lang="en-GB" sz="3300" dirty="0">
              <a:latin typeface="Rockwell" pitchFamily="18" charset="0"/>
            </a:endParaRPr>
          </a:p>
        </p:txBody>
      </p:sp>
      <p:sp>
        <p:nvSpPr>
          <p:cNvPr id="9" name="TextBox 8"/>
          <p:cNvSpPr txBox="1"/>
          <p:nvPr/>
        </p:nvSpPr>
        <p:spPr>
          <a:xfrm>
            <a:off x="1181100" y="457200"/>
            <a:ext cx="6781800" cy="1015663"/>
          </a:xfrm>
          <a:prstGeom prst="rect">
            <a:avLst/>
          </a:prstGeom>
          <a:noFill/>
        </p:spPr>
        <p:txBody>
          <a:bodyPr wrap="square" rtlCol="0">
            <a:spAutoFit/>
          </a:bodyPr>
          <a:lstStyle/>
          <a:p>
            <a:r>
              <a:rPr lang="en-GB" sz="6000" dirty="0">
                <a:latin typeface="Rockwell Extra Bold" pitchFamily="18" charset="0"/>
              </a:rPr>
              <a:t>The Question:</a:t>
            </a:r>
          </a:p>
        </p:txBody>
      </p:sp>
      <p:sp>
        <p:nvSpPr>
          <p:cNvPr id="10" name="TextBox 9"/>
          <p:cNvSpPr txBox="1"/>
          <p:nvPr/>
        </p:nvSpPr>
        <p:spPr>
          <a:xfrm>
            <a:off x="2094942" y="3657600"/>
            <a:ext cx="4954116" cy="1015663"/>
          </a:xfrm>
          <a:prstGeom prst="rect">
            <a:avLst/>
          </a:prstGeom>
          <a:noFill/>
        </p:spPr>
        <p:txBody>
          <a:bodyPr wrap="square" rtlCol="0">
            <a:spAutoFit/>
          </a:bodyPr>
          <a:lstStyle/>
          <a:p>
            <a:r>
              <a:rPr lang="en-GB" sz="6000" dirty="0">
                <a:latin typeface="Rockwell Extra Bold" pitchFamily="18" charset="0"/>
              </a:rPr>
              <a:t>Your Task:</a:t>
            </a:r>
          </a:p>
        </p:txBody>
      </p:sp>
    </p:spTree>
    <p:extLst>
      <p:ext uri="{BB962C8B-B14F-4D97-AF65-F5344CB8AC3E}">
        <p14:creationId xmlns:p14="http://schemas.microsoft.com/office/powerpoint/2010/main" val="1141849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2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2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4" grpId="0"/>
      <p:bldP spid="922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70" name="Text Box 6"/>
          <p:cNvSpPr txBox="1">
            <a:spLocks noChangeArrowheads="1"/>
          </p:cNvSpPr>
          <p:nvPr/>
        </p:nvSpPr>
        <p:spPr bwMode="auto">
          <a:xfrm>
            <a:off x="381000" y="1447800"/>
            <a:ext cx="8382000" cy="366713"/>
          </a:xfrm>
          <a:prstGeom prst="rect">
            <a:avLst/>
          </a:prstGeom>
          <a:noFill/>
          <a:ln w="9525">
            <a:noFill/>
            <a:miter lim="800000"/>
            <a:headEnd/>
            <a:tailEnd/>
          </a:ln>
          <a:effectLst/>
        </p:spPr>
        <p:txBody>
          <a:bodyPr>
            <a:spAutoFit/>
          </a:bodyPr>
          <a:lstStyle/>
          <a:p>
            <a:pPr algn="l">
              <a:spcBef>
                <a:spcPct val="50000"/>
              </a:spcBef>
            </a:pPr>
            <a:endParaRPr lang="en-US" dirty="0"/>
          </a:p>
        </p:txBody>
      </p:sp>
      <p:sp>
        <p:nvSpPr>
          <p:cNvPr id="11271" name="Text Box 7"/>
          <p:cNvSpPr txBox="1">
            <a:spLocks noChangeArrowheads="1"/>
          </p:cNvSpPr>
          <p:nvPr/>
        </p:nvSpPr>
        <p:spPr bwMode="auto">
          <a:xfrm>
            <a:off x="381000" y="1447800"/>
            <a:ext cx="8382000" cy="779463"/>
          </a:xfrm>
          <a:prstGeom prst="rect">
            <a:avLst/>
          </a:prstGeom>
          <a:noFill/>
          <a:ln w="9525">
            <a:noFill/>
            <a:miter lim="800000"/>
            <a:headEnd/>
            <a:tailEnd/>
          </a:ln>
          <a:effectLst/>
        </p:spPr>
        <p:txBody>
          <a:bodyPr>
            <a:spAutoFit/>
          </a:bodyPr>
          <a:lstStyle/>
          <a:p>
            <a:pPr algn="l">
              <a:spcBef>
                <a:spcPct val="50000"/>
              </a:spcBef>
            </a:pPr>
            <a:endParaRPr lang="en-US" dirty="0">
              <a:latin typeface="Rockwell" pitchFamily="18" charset="0"/>
            </a:endParaRPr>
          </a:p>
          <a:p>
            <a:pPr algn="l">
              <a:spcBef>
                <a:spcPct val="50000"/>
              </a:spcBef>
            </a:pPr>
            <a:endParaRPr lang="en-GB" dirty="0">
              <a:latin typeface="Rockwell" pitchFamily="18" charset="0"/>
            </a:endParaRPr>
          </a:p>
        </p:txBody>
      </p:sp>
      <p:grpSp>
        <p:nvGrpSpPr>
          <p:cNvPr id="24" name="Group 23"/>
          <p:cNvGrpSpPr/>
          <p:nvPr/>
        </p:nvGrpSpPr>
        <p:grpSpPr>
          <a:xfrm>
            <a:off x="971600" y="1412776"/>
            <a:ext cx="1371600" cy="2374523"/>
            <a:chOff x="899592" y="1412776"/>
            <a:chExt cx="1371600" cy="2374523"/>
          </a:xfrm>
        </p:grpSpPr>
        <p:pic>
          <p:nvPicPr>
            <p:cNvPr id="12" name="Picture 2" descr="C:\Users\User\Dropbox\Truman on Trial\Finals for Nat\Illustrator's images\Anna chopped\Bomb survivor.jpg"/>
            <p:cNvPicPr>
              <a:picLocks noChangeAspect="1" noChangeArrowheads="1"/>
            </p:cNvPicPr>
            <p:nvPr/>
          </p:nvPicPr>
          <p:blipFill>
            <a:blip r:embed="rId3" cstate="print"/>
            <a:srcRect/>
            <a:stretch>
              <a:fillRect/>
            </a:stretch>
          </p:blipFill>
          <p:spPr bwMode="auto">
            <a:xfrm>
              <a:off x="899592" y="1412776"/>
              <a:ext cx="1371600" cy="1461603"/>
            </a:xfrm>
            <a:prstGeom prst="rect">
              <a:avLst/>
            </a:prstGeom>
            <a:noFill/>
          </p:spPr>
        </p:pic>
        <p:sp>
          <p:nvSpPr>
            <p:cNvPr id="18" name="TextBox 17"/>
            <p:cNvSpPr txBox="1"/>
            <p:nvPr/>
          </p:nvSpPr>
          <p:spPr>
            <a:xfrm>
              <a:off x="899592" y="3140968"/>
              <a:ext cx="1224136" cy="646331"/>
            </a:xfrm>
            <a:prstGeom prst="rect">
              <a:avLst/>
            </a:prstGeom>
            <a:noFill/>
          </p:spPr>
          <p:txBody>
            <a:bodyPr wrap="square" rtlCol="0">
              <a:spAutoFit/>
            </a:bodyPr>
            <a:lstStyle/>
            <a:p>
              <a:pPr algn="ctr"/>
              <a:r>
                <a:rPr lang="en-GB" dirty="0">
                  <a:latin typeface="Rockwell" pitchFamily="18" charset="0"/>
                </a:rPr>
                <a:t>Nagasaki survivor</a:t>
              </a:r>
            </a:p>
          </p:txBody>
        </p:sp>
      </p:grpSp>
      <p:grpSp>
        <p:nvGrpSpPr>
          <p:cNvPr id="25" name="Group 24"/>
          <p:cNvGrpSpPr/>
          <p:nvPr/>
        </p:nvGrpSpPr>
        <p:grpSpPr>
          <a:xfrm>
            <a:off x="3203848" y="1412776"/>
            <a:ext cx="1990318" cy="2097524"/>
            <a:chOff x="3203848" y="1412776"/>
            <a:chExt cx="1990318" cy="2097524"/>
          </a:xfrm>
        </p:grpSpPr>
        <p:pic>
          <p:nvPicPr>
            <p:cNvPr id="14" name="Picture 4" descr="C:\Users\User\Dropbox\Truman on Trial\Finals for Nat\Illustrator's images\Anna chopped\Pilot.jpg"/>
            <p:cNvPicPr>
              <a:picLocks noChangeAspect="1" noChangeArrowheads="1"/>
            </p:cNvPicPr>
            <p:nvPr/>
          </p:nvPicPr>
          <p:blipFill>
            <a:blip r:embed="rId4" cstate="print"/>
            <a:srcRect/>
            <a:stretch>
              <a:fillRect/>
            </a:stretch>
          </p:blipFill>
          <p:spPr bwMode="auto">
            <a:xfrm>
              <a:off x="3203848" y="1412776"/>
              <a:ext cx="1990318" cy="1323774"/>
            </a:xfrm>
            <a:prstGeom prst="rect">
              <a:avLst/>
            </a:prstGeom>
            <a:noFill/>
          </p:spPr>
        </p:pic>
        <p:sp>
          <p:nvSpPr>
            <p:cNvPr id="19" name="TextBox 18"/>
            <p:cNvSpPr txBox="1"/>
            <p:nvPr/>
          </p:nvSpPr>
          <p:spPr>
            <a:xfrm>
              <a:off x="3419872" y="3140968"/>
              <a:ext cx="1584176" cy="369332"/>
            </a:xfrm>
            <a:prstGeom prst="rect">
              <a:avLst/>
            </a:prstGeom>
            <a:noFill/>
          </p:spPr>
          <p:txBody>
            <a:bodyPr wrap="square" rtlCol="0">
              <a:spAutoFit/>
            </a:bodyPr>
            <a:lstStyle/>
            <a:p>
              <a:r>
                <a:rPr lang="en-GB" dirty="0">
                  <a:latin typeface="Rockwell" pitchFamily="18" charset="0"/>
                </a:rPr>
                <a:t>Bomber pilot </a:t>
              </a:r>
            </a:p>
          </p:txBody>
        </p:sp>
      </p:grpSp>
      <p:grpSp>
        <p:nvGrpSpPr>
          <p:cNvPr id="26" name="Group 25"/>
          <p:cNvGrpSpPr/>
          <p:nvPr/>
        </p:nvGrpSpPr>
        <p:grpSpPr>
          <a:xfrm>
            <a:off x="6516216" y="1556792"/>
            <a:ext cx="1530626" cy="2374523"/>
            <a:chOff x="6516216" y="1556792"/>
            <a:chExt cx="1530626" cy="2374523"/>
          </a:xfrm>
        </p:grpSpPr>
        <p:pic>
          <p:nvPicPr>
            <p:cNvPr id="16" name="Picture 6" descr="C:\Users\User\Dropbox\Truman on Trial\Finals for Nat\Illustrator's images\Anna chopped\Advisor.jpg"/>
            <p:cNvPicPr>
              <a:picLocks noChangeAspect="1" noChangeArrowheads="1"/>
            </p:cNvPicPr>
            <p:nvPr/>
          </p:nvPicPr>
          <p:blipFill>
            <a:blip r:embed="rId5" cstate="print"/>
            <a:srcRect/>
            <a:stretch>
              <a:fillRect/>
            </a:stretch>
          </p:blipFill>
          <p:spPr bwMode="auto">
            <a:xfrm>
              <a:off x="6516216" y="1556792"/>
              <a:ext cx="1530626" cy="1355713"/>
            </a:xfrm>
            <a:prstGeom prst="rect">
              <a:avLst/>
            </a:prstGeom>
            <a:noFill/>
          </p:spPr>
        </p:pic>
        <p:sp>
          <p:nvSpPr>
            <p:cNvPr id="20" name="TextBox 19"/>
            <p:cNvSpPr txBox="1"/>
            <p:nvPr/>
          </p:nvSpPr>
          <p:spPr>
            <a:xfrm>
              <a:off x="6516216" y="3284984"/>
              <a:ext cx="1440160" cy="646331"/>
            </a:xfrm>
            <a:prstGeom prst="rect">
              <a:avLst/>
            </a:prstGeom>
            <a:noFill/>
          </p:spPr>
          <p:txBody>
            <a:bodyPr wrap="square" rtlCol="0">
              <a:spAutoFit/>
            </a:bodyPr>
            <a:lstStyle/>
            <a:p>
              <a:pPr algn="ctr"/>
              <a:r>
                <a:rPr lang="en-GB" dirty="0">
                  <a:latin typeface="Rockwell" pitchFamily="18" charset="0"/>
                </a:rPr>
                <a:t>Truman’s advisor</a:t>
              </a:r>
            </a:p>
          </p:txBody>
        </p:sp>
      </p:grpSp>
      <p:grpSp>
        <p:nvGrpSpPr>
          <p:cNvPr id="27" name="Group 26"/>
          <p:cNvGrpSpPr/>
          <p:nvPr/>
        </p:nvGrpSpPr>
        <p:grpSpPr>
          <a:xfrm>
            <a:off x="755576" y="4365104"/>
            <a:ext cx="1881659" cy="2230507"/>
            <a:chOff x="755576" y="4365104"/>
            <a:chExt cx="1881659" cy="2230507"/>
          </a:xfrm>
        </p:grpSpPr>
        <p:pic>
          <p:nvPicPr>
            <p:cNvPr id="13" name="Picture 3" descr="C:\Users\User\Dropbox\Truman on Trial\Finals for Nat\Illustrator's images\Anna chopped\Japanese general.jpg"/>
            <p:cNvPicPr>
              <a:picLocks noChangeAspect="1" noChangeArrowheads="1"/>
            </p:cNvPicPr>
            <p:nvPr/>
          </p:nvPicPr>
          <p:blipFill>
            <a:blip r:embed="rId6" cstate="print"/>
            <a:srcRect/>
            <a:stretch>
              <a:fillRect/>
            </a:stretch>
          </p:blipFill>
          <p:spPr bwMode="auto">
            <a:xfrm>
              <a:off x="827584" y="4365104"/>
              <a:ext cx="1809651" cy="1536723"/>
            </a:xfrm>
            <a:prstGeom prst="rect">
              <a:avLst/>
            </a:prstGeom>
            <a:noFill/>
          </p:spPr>
        </p:pic>
        <p:sp>
          <p:nvSpPr>
            <p:cNvPr id="21" name="TextBox 20"/>
            <p:cNvSpPr txBox="1"/>
            <p:nvPr/>
          </p:nvSpPr>
          <p:spPr>
            <a:xfrm>
              <a:off x="755576" y="5949280"/>
              <a:ext cx="1728192" cy="646331"/>
            </a:xfrm>
            <a:prstGeom prst="rect">
              <a:avLst/>
            </a:prstGeom>
            <a:noFill/>
          </p:spPr>
          <p:txBody>
            <a:bodyPr wrap="square" rtlCol="0">
              <a:spAutoFit/>
            </a:bodyPr>
            <a:lstStyle/>
            <a:p>
              <a:pPr algn="ctr"/>
              <a:r>
                <a:rPr lang="en-GB" dirty="0">
                  <a:latin typeface="Rockwell" pitchFamily="18" charset="0"/>
                </a:rPr>
                <a:t>Japanese Army General</a:t>
              </a:r>
            </a:p>
          </p:txBody>
        </p:sp>
      </p:grpSp>
      <p:grpSp>
        <p:nvGrpSpPr>
          <p:cNvPr id="28" name="Group 27"/>
          <p:cNvGrpSpPr/>
          <p:nvPr/>
        </p:nvGrpSpPr>
        <p:grpSpPr>
          <a:xfrm>
            <a:off x="3419872" y="4221088"/>
            <a:ext cx="1883423" cy="2374523"/>
            <a:chOff x="3419872" y="4221088"/>
            <a:chExt cx="1883423" cy="2374523"/>
          </a:xfrm>
        </p:grpSpPr>
        <p:pic>
          <p:nvPicPr>
            <p:cNvPr id="15" name="Picture 5" descr="C:\Users\User\Dropbox\Truman on Trial\Finals for Nat\Illustrator's images\Anna chopped\Mother of PH victim.jpg"/>
            <p:cNvPicPr>
              <a:picLocks noChangeAspect="1" noChangeArrowheads="1"/>
            </p:cNvPicPr>
            <p:nvPr/>
          </p:nvPicPr>
          <p:blipFill>
            <a:blip r:embed="rId7" cstate="print"/>
            <a:srcRect/>
            <a:stretch>
              <a:fillRect/>
            </a:stretch>
          </p:blipFill>
          <p:spPr bwMode="auto">
            <a:xfrm>
              <a:off x="3419872" y="4221088"/>
              <a:ext cx="1883423" cy="1649838"/>
            </a:xfrm>
            <a:prstGeom prst="rect">
              <a:avLst/>
            </a:prstGeom>
            <a:noFill/>
          </p:spPr>
        </p:pic>
        <p:sp>
          <p:nvSpPr>
            <p:cNvPr id="22" name="TextBox 21"/>
            <p:cNvSpPr txBox="1"/>
            <p:nvPr/>
          </p:nvSpPr>
          <p:spPr>
            <a:xfrm>
              <a:off x="3491880" y="5949280"/>
              <a:ext cx="1728192" cy="646331"/>
            </a:xfrm>
            <a:prstGeom prst="rect">
              <a:avLst/>
            </a:prstGeom>
            <a:noFill/>
          </p:spPr>
          <p:txBody>
            <a:bodyPr wrap="square" rtlCol="0">
              <a:spAutoFit/>
            </a:bodyPr>
            <a:lstStyle/>
            <a:p>
              <a:pPr algn="ctr"/>
              <a:r>
                <a:rPr lang="en-GB" dirty="0">
                  <a:latin typeface="Rockwell" pitchFamily="18" charset="0"/>
                </a:rPr>
                <a:t>American civilian</a:t>
              </a:r>
            </a:p>
          </p:txBody>
        </p:sp>
      </p:grpSp>
      <p:pic>
        <p:nvPicPr>
          <p:cNvPr id="49154" name="Picture 2"/>
          <p:cNvPicPr>
            <a:picLocks noChangeAspect="1" noChangeArrowheads="1"/>
          </p:cNvPicPr>
          <p:nvPr/>
        </p:nvPicPr>
        <p:blipFill>
          <a:blip r:embed="rId8"/>
          <a:srcRect/>
          <a:stretch>
            <a:fillRect/>
          </a:stretch>
        </p:blipFill>
        <p:spPr bwMode="auto">
          <a:xfrm>
            <a:off x="4567238" y="3424238"/>
            <a:ext cx="9525" cy="9525"/>
          </a:xfrm>
          <a:prstGeom prst="rect">
            <a:avLst/>
          </a:prstGeom>
          <a:noFill/>
          <a:ln w="9525">
            <a:noFill/>
            <a:miter lim="800000"/>
            <a:headEnd/>
            <a:tailEnd/>
          </a:ln>
        </p:spPr>
      </p:pic>
      <p:pic>
        <p:nvPicPr>
          <p:cNvPr id="49155" name="Picture 3"/>
          <p:cNvPicPr>
            <a:picLocks noChangeAspect="1" noChangeArrowheads="1"/>
          </p:cNvPicPr>
          <p:nvPr/>
        </p:nvPicPr>
        <p:blipFill>
          <a:blip r:embed="rId8"/>
          <a:srcRect/>
          <a:stretch>
            <a:fillRect/>
          </a:stretch>
        </p:blipFill>
        <p:spPr bwMode="auto">
          <a:xfrm>
            <a:off x="4567238" y="3424238"/>
            <a:ext cx="9525" cy="9525"/>
          </a:xfrm>
          <a:prstGeom prst="rect">
            <a:avLst/>
          </a:prstGeom>
          <a:noFill/>
          <a:ln w="9525">
            <a:noFill/>
            <a:miter lim="800000"/>
            <a:headEnd/>
            <a:tailEnd/>
          </a:ln>
        </p:spPr>
      </p:pic>
      <p:grpSp>
        <p:nvGrpSpPr>
          <p:cNvPr id="29" name="Group 28"/>
          <p:cNvGrpSpPr/>
          <p:nvPr/>
        </p:nvGrpSpPr>
        <p:grpSpPr>
          <a:xfrm>
            <a:off x="6444208" y="4293096"/>
            <a:ext cx="1584176" cy="2302515"/>
            <a:chOff x="6444208" y="4293096"/>
            <a:chExt cx="1584176" cy="2302515"/>
          </a:xfrm>
        </p:grpSpPr>
        <p:pic>
          <p:nvPicPr>
            <p:cNvPr id="17" name="Picture 7" descr="C:\Users\User\Dropbox\Truman on Trial\Finals for Nat\Illustrator's images\Anna chopped\NUCLEAR SCIENTIST.jpg"/>
            <p:cNvPicPr>
              <a:picLocks noChangeAspect="1" noChangeArrowheads="1"/>
            </p:cNvPicPr>
            <p:nvPr/>
          </p:nvPicPr>
          <p:blipFill>
            <a:blip r:embed="rId9" cstate="print"/>
            <a:srcRect/>
            <a:stretch>
              <a:fillRect/>
            </a:stretch>
          </p:blipFill>
          <p:spPr bwMode="auto">
            <a:xfrm>
              <a:off x="6516216" y="4293096"/>
              <a:ext cx="1479775" cy="1579632"/>
            </a:xfrm>
            <a:prstGeom prst="rect">
              <a:avLst/>
            </a:prstGeom>
            <a:noFill/>
          </p:spPr>
        </p:pic>
        <p:sp>
          <p:nvSpPr>
            <p:cNvPr id="23" name="TextBox 22"/>
            <p:cNvSpPr txBox="1"/>
            <p:nvPr/>
          </p:nvSpPr>
          <p:spPr>
            <a:xfrm>
              <a:off x="6444208" y="5949280"/>
              <a:ext cx="1584176" cy="646331"/>
            </a:xfrm>
            <a:prstGeom prst="rect">
              <a:avLst/>
            </a:prstGeom>
            <a:noFill/>
          </p:spPr>
          <p:txBody>
            <a:bodyPr wrap="square" rtlCol="0">
              <a:spAutoFit/>
            </a:bodyPr>
            <a:lstStyle/>
            <a:p>
              <a:pPr algn="ctr"/>
              <a:r>
                <a:rPr lang="en-GB" dirty="0">
                  <a:latin typeface="Rockwell" pitchFamily="18" charset="0"/>
                </a:rPr>
                <a:t>Nuclear Scientist </a:t>
              </a:r>
            </a:p>
          </p:txBody>
        </p:sp>
      </p:grpSp>
      <p:sp>
        <p:nvSpPr>
          <p:cNvPr id="30" name="TextBox 29"/>
          <p:cNvSpPr txBox="1"/>
          <p:nvPr/>
        </p:nvSpPr>
        <p:spPr>
          <a:xfrm>
            <a:off x="755576" y="404664"/>
            <a:ext cx="7848872" cy="954107"/>
          </a:xfrm>
          <a:prstGeom prst="rect">
            <a:avLst/>
          </a:prstGeom>
          <a:solidFill>
            <a:schemeClr val="accent2">
              <a:lumMod val="40000"/>
              <a:lumOff val="60000"/>
            </a:schemeClr>
          </a:solidFill>
        </p:spPr>
        <p:txBody>
          <a:bodyPr wrap="square" rtlCol="0">
            <a:spAutoFit/>
          </a:bodyPr>
          <a:lstStyle/>
          <a:p>
            <a:pPr algn="ctr"/>
            <a:r>
              <a:rPr lang="en-GB" sz="2800" b="1" dirty="0">
                <a:latin typeface="Rockwell" pitchFamily="18" charset="0"/>
              </a:rPr>
              <a:t>YOU ARE GOING TO MEET THESE </a:t>
            </a:r>
          </a:p>
          <a:p>
            <a:pPr algn="ctr"/>
            <a:r>
              <a:rPr lang="en-GB" sz="2800" b="1" dirty="0">
                <a:latin typeface="Rockwell" pitchFamily="18" charset="0"/>
              </a:rPr>
              <a:t>SIX CHARACTERS:</a:t>
            </a:r>
          </a:p>
        </p:txBody>
      </p:sp>
    </p:spTree>
    <p:extLst>
      <p:ext uri="{BB962C8B-B14F-4D97-AF65-F5344CB8AC3E}">
        <p14:creationId xmlns:p14="http://schemas.microsoft.com/office/powerpoint/2010/main" val="492172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03372" y="274638"/>
            <a:ext cx="4114800" cy="6178698"/>
          </a:xfrm>
        </p:spPr>
        <p:txBody>
          <a:bodyPr>
            <a:normAutofit/>
          </a:bodyPr>
          <a:lstStyle/>
          <a:p>
            <a:r>
              <a:rPr lang="en-GB" sz="4800" dirty="0">
                <a:latin typeface="Rockwell Extra Bold" pitchFamily="18" charset="0"/>
              </a:rPr>
              <a:t>Your task:</a:t>
            </a:r>
            <a:br>
              <a:rPr lang="en-GB" dirty="0">
                <a:latin typeface="Rockwell Extra Bold" pitchFamily="18" charset="0"/>
              </a:rPr>
            </a:br>
            <a:br>
              <a:rPr lang="en-GB" dirty="0">
                <a:latin typeface="Rockwell Extra Bold" pitchFamily="18" charset="0"/>
              </a:rPr>
            </a:br>
            <a:r>
              <a:rPr lang="en-GB" sz="2800" dirty="0">
                <a:latin typeface="Rockwell" pitchFamily="18" charset="0"/>
              </a:rPr>
              <a:t>Read your card</a:t>
            </a:r>
            <a:br>
              <a:rPr lang="en-GB" sz="2800" dirty="0">
                <a:latin typeface="Rockwell" pitchFamily="18" charset="0"/>
              </a:rPr>
            </a:br>
            <a:br>
              <a:rPr lang="en-GB" sz="2800" dirty="0">
                <a:latin typeface="Rockwell" pitchFamily="18" charset="0"/>
              </a:rPr>
            </a:br>
            <a:br>
              <a:rPr lang="en-GB" sz="2800" dirty="0">
                <a:latin typeface="Rockwell" pitchFamily="18" charset="0"/>
              </a:rPr>
            </a:br>
            <a:r>
              <a:rPr lang="en-GB" sz="2800" dirty="0">
                <a:latin typeface="Rockwell" pitchFamily="18" charset="0"/>
              </a:rPr>
              <a:t>In your group decide if your character is FOR or AGAINST the bombing. </a:t>
            </a:r>
            <a:endParaRPr lang="en-GB" dirty="0">
              <a:latin typeface="Rockwell Extra Bold" pitchFamily="18" charset="0"/>
            </a:endParaRPr>
          </a:p>
        </p:txBody>
      </p:sp>
      <p:pic>
        <p:nvPicPr>
          <p:cNvPr id="8" name="Picture 7"/>
          <p:cNvPicPr>
            <a:picLocks noChangeAspect="1"/>
          </p:cNvPicPr>
          <p:nvPr/>
        </p:nvPicPr>
        <p:blipFill rotWithShape="1">
          <a:blip r:embed="rId2"/>
          <a:srcRect l="5486" t="26247" r="29512" b="51162"/>
          <a:stretch/>
        </p:blipFill>
        <p:spPr>
          <a:xfrm rot="21053986">
            <a:off x="206828" y="546920"/>
            <a:ext cx="3842658" cy="1068363"/>
          </a:xfrm>
          <a:prstGeom prst="rect">
            <a:avLst/>
          </a:prstGeom>
        </p:spPr>
      </p:pic>
      <p:pic>
        <p:nvPicPr>
          <p:cNvPr id="4" name="Picture 3"/>
          <p:cNvPicPr>
            <a:picLocks noChangeAspect="1"/>
          </p:cNvPicPr>
          <p:nvPr/>
        </p:nvPicPr>
        <p:blipFill rotWithShape="1">
          <a:blip r:embed="rId3"/>
          <a:srcRect l="6043" t="17383" r="26765" b="58358"/>
          <a:stretch/>
        </p:blipFill>
        <p:spPr>
          <a:xfrm rot="198992">
            <a:off x="330863" y="2438400"/>
            <a:ext cx="4108124" cy="1186544"/>
          </a:xfrm>
          <a:prstGeom prst="rect">
            <a:avLst/>
          </a:prstGeom>
        </p:spPr>
      </p:pic>
      <p:pic>
        <p:nvPicPr>
          <p:cNvPr id="5" name="Picture 4"/>
          <p:cNvPicPr>
            <a:picLocks noChangeAspect="1"/>
          </p:cNvPicPr>
          <p:nvPr/>
        </p:nvPicPr>
        <p:blipFill rotWithShape="1">
          <a:blip r:embed="rId4"/>
          <a:srcRect l="5858" t="32191" r="26161" b="44451"/>
          <a:stretch/>
        </p:blipFill>
        <p:spPr>
          <a:xfrm rot="21376269">
            <a:off x="332747" y="4165169"/>
            <a:ext cx="4158343" cy="1143000"/>
          </a:xfrm>
          <a:prstGeom prst="rect">
            <a:avLst/>
          </a:prstGeom>
        </p:spPr>
      </p:pic>
    </p:spTree>
    <p:extLst>
      <p:ext uri="{BB962C8B-B14F-4D97-AF65-F5344CB8AC3E}">
        <p14:creationId xmlns:p14="http://schemas.microsoft.com/office/powerpoint/2010/main" val="29168521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7103" t="12927" r="44042" b="7864"/>
          <a:stretch/>
        </p:blipFill>
        <p:spPr>
          <a:xfrm>
            <a:off x="31913" y="68818"/>
            <a:ext cx="4028458" cy="6569902"/>
          </a:xfrm>
          <a:prstGeom prst="rect">
            <a:avLst/>
          </a:prstGeom>
        </p:spPr>
      </p:pic>
      <p:sp>
        <p:nvSpPr>
          <p:cNvPr id="6" name="TextBox 5"/>
          <p:cNvSpPr txBox="1"/>
          <p:nvPr/>
        </p:nvSpPr>
        <p:spPr>
          <a:xfrm>
            <a:off x="5004048" y="404664"/>
            <a:ext cx="3600400" cy="5078313"/>
          </a:xfrm>
          <a:prstGeom prst="rect">
            <a:avLst/>
          </a:prstGeom>
          <a:noFill/>
        </p:spPr>
        <p:txBody>
          <a:bodyPr wrap="square" rtlCol="0">
            <a:spAutoFit/>
          </a:bodyPr>
          <a:lstStyle/>
          <a:p>
            <a:pPr algn="ctr"/>
            <a:r>
              <a:rPr lang="en-GB" sz="3600" dirty="0">
                <a:latin typeface="Rockwell Extra Bold" pitchFamily="18" charset="0"/>
              </a:rPr>
              <a:t>NOW:</a:t>
            </a:r>
          </a:p>
          <a:p>
            <a:pPr>
              <a:buFont typeface="Wingdings" pitchFamily="2" charset="2"/>
              <a:buChar char="§"/>
            </a:pPr>
            <a:r>
              <a:rPr lang="en-GB" sz="2400" dirty="0">
                <a:latin typeface="Rockwell" pitchFamily="18" charset="0"/>
              </a:rPr>
              <a:t>Find people in the room who are pretending to be each character, and ask them questions so you can fill in your sheet</a:t>
            </a:r>
          </a:p>
          <a:p>
            <a:pPr>
              <a:buFont typeface="Wingdings" pitchFamily="2" charset="2"/>
              <a:buChar char="§"/>
            </a:pPr>
            <a:endParaRPr lang="en-GB" sz="2400" dirty="0">
              <a:latin typeface="Rockwell" pitchFamily="18" charset="0"/>
            </a:endParaRPr>
          </a:p>
          <a:p>
            <a:r>
              <a:rPr lang="en-GB" sz="2400" dirty="0">
                <a:latin typeface="Rockwell" pitchFamily="18" charset="0"/>
              </a:rPr>
              <a:t>- Are they FOR or AGAINST the bombings?  </a:t>
            </a:r>
          </a:p>
          <a:p>
            <a:endParaRPr lang="en-GB" sz="2400" dirty="0">
              <a:latin typeface="Rockwell" pitchFamily="18" charset="0"/>
            </a:endParaRPr>
          </a:p>
          <a:p>
            <a:r>
              <a:rPr lang="en-GB" sz="2400" dirty="0">
                <a:latin typeface="Rockwell" pitchFamily="18" charset="0"/>
              </a:rPr>
              <a:t>- Why? </a:t>
            </a:r>
          </a:p>
        </p:txBody>
      </p:sp>
      <p:cxnSp>
        <p:nvCxnSpPr>
          <p:cNvPr id="8" name="Straight Connector 7"/>
          <p:cNvCxnSpPr/>
          <p:nvPr/>
        </p:nvCxnSpPr>
        <p:spPr>
          <a:xfrm flipH="1" flipV="1">
            <a:off x="2699657" y="3755571"/>
            <a:ext cx="2304391" cy="32658"/>
          </a:xfrm>
          <a:prstGeom prst="line">
            <a:avLst/>
          </a:prstGeom>
          <a:ln w="57150"/>
        </p:spPr>
        <p:style>
          <a:lnRef idx="1">
            <a:schemeClr val="accent2"/>
          </a:lnRef>
          <a:fillRef idx="0">
            <a:schemeClr val="accent2"/>
          </a:fillRef>
          <a:effectRef idx="0">
            <a:schemeClr val="accent2"/>
          </a:effectRef>
          <a:fontRef idx="minor">
            <a:schemeClr val="tx1"/>
          </a:fontRef>
        </p:style>
      </p:cxnSp>
      <p:cxnSp>
        <p:nvCxnSpPr>
          <p:cNvPr id="9" name="Straight Connector 8"/>
          <p:cNvCxnSpPr/>
          <p:nvPr/>
        </p:nvCxnSpPr>
        <p:spPr>
          <a:xfrm flipH="1">
            <a:off x="1774371" y="5355771"/>
            <a:ext cx="3461659" cy="729343"/>
          </a:xfrm>
          <a:prstGeom prst="line">
            <a:avLst/>
          </a:prstGeom>
          <a:ln w="5715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838928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895190" y="1080390"/>
            <a:ext cx="4041981" cy="3170099"/>
          </a:xfrm>
          <a:prstGeom prst="rect">
            <a:avLst/>
          </a:prstGeom>
          <a:noFill/>
        </p:spPr>
        <p:txBody>
          <a:bodyPr wrap="square" rtlCol="0">
            <a:spAutoFit/>
          </a:bodyPr>
          <a:lstStyle/>
          <a:p>
            <a:pPr algn="ctr"/>
            <a:r>
              <a:rPr lang="en-GB" sz="4000" dirty="0">
                <a:latin typeface="Rockwell Extra Bold" pitchFamily="18" charset="0"/>
              </a:rPr>
              <a:t>SHARE WITH YOUR GROUP WHAT YOU HAVE FOUND OUT! </a:t>
            </a:r>
          </a:p>
        </p:txBody>
      </p:sp>
      <p:pic>
        <p:nvPicPr>
          <p:cNvPr id="5" name="Picture 4"/>
          <p:cNvPicPr>
            <a:picLocks noChangeAspect="1"/>
          </p:cNvPicPr>
          <p:nvPr/>
        </p:nvPicPr>
        <p:blipFill rotWithShape="1">
          <a:blip r:embed="rId2"/>
          <a:srcRect l="17103" t="12927" r="44042" b="7864"/>
          <a:stretch/>
        </p:blipFill>
        <p:spPr>
          <a:xfrm>
            <a:off x="271399" y="90589"/>
            <a:ext cx="4028458" cy="6569902"/>
          </a:xfrm>
          <a:prstGeom prst="rect">
            <a:avLst/>
          </a:prstGeom>
        </p:spPr>
      </p:pic>
    </p:spTree>
    <p:extLst>
      <p:ext uri="{BB962C8B-B14F-4D97-AF65-F5344CB8AC3E}">
        <p14:creationId xmlns:p14="http://schemas.microsoft.com/office/powerpoint/2010/main" val="325381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
            <a:extLst>
              <a:ext uri="{FF2B5EF4-FFF2-40B4-BE49-F238E27FC236}">
                <a16:creationId xmlns:a16="http://schemas.microsoft.com/office/drawing/2014/main" id="{808FEB0D-B545-83EB-5F75-23ACD4DB25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75750" cy="782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5" name="Rectangle 4">
            <a:extLst>
              <a:ext uri="{FF2B5EF4-FFF2-40B4-BE49-F238E27FC236}">
                <a16:creationId xmlns:a16="http://schemas.microsoft.com/office/drawing/2014/main" id="{E8871C71-1BBA-F1C3-ECC3-8F0D14362291}"/>
              </a:ext>
            </a:extLst>
          </p:cNvPr>
          <p:cNvSpPr txBox="1">
            <a:spLocks noChangeArrowheads="1"/>
          </p:cNvSpPr>
          <p:nvPr/>
        </p:nvSpPr>
        <p:spPr>
          <a:xfrm>
            <a:off x="0" y="0"/>
            <a:ext cx="9144000" cy="908050"/>
          </a:xfrm>
          <a:prstGeom prst="rect">
            <a:avLst/>
          </a:prstGeom>
          <a:solidFill>
            <a:schemeClr val="accent4">
              <a:lumMod val="40000"/>
              <a:lumOff val="60000"/>
            </a:schemeClr>
          </a:solidFill>
          <a:ln/>
        </p:spPr>
        <p:txBody>
          <a:bodyPr/>
          <a:lstStyle>
            <a:lvl1pPr>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panose="020B0604020202020204" pitchFamily="34" charset="0"/>
                <a:ea typeface="ＭＳ Ｐゴシック" panose="020B0600070205080204" pitchFamily="34" charset="-128"/>
              </a:defRPr>
            </a:lvl1pPr>
            <a:lvl2pPr>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panose="020B0604020202020204" pitchFamily="34" charset="0"/>
                <a:ea typeface="ＭＳ Ｐゴシック" panose="020B0600070205080204" pitchFamily="34" charset="-128"/>
              </a:defRPr>
            </a:lvl2pPr>
            <a:lvl3pPr>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panose="020B0604020202020204" pitchFamily="34" charset="0"/>
                <a:ea typeface="ＭＳ Ｐゴシック" panose="020B0600070205080204" pitchFamily="34" charset="-128"/>
              </a:defRPr>
            </a:lvl3pPr>
            <a:lvl4pPr>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panose="020B0604020202020204" pitchFamily="34" charset="0"/>
                <a:ea typeface="ＭＳ Ｐゴシック" panose="020B0600070205080204" pitchFamily="34" charset="-128"/>
              </a:defRPr>
            </a:lvl4pPr>
            <a:lvl5pPr>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panose="020B0604020202020204" pitchFamily="34" charset="0"/>
                <a:ea typeface="ＭＳ Ｐゴシック" panose="020B0600070205080204" pitchFamily="34" charset="-128"/>
              </a:defRPr>
            </a:lvl9pPr>
          </a:lstStyle>
          <a:p>
            <a:pPr algn="ctr" defTabSz="914400" eaLnBrk="1" hangingPunct="1">
              <a:lnSpc>
                <a:spcPct val="101000"/>
              </a:lnSpc>
              <a:defRPr/>
            </a:pPr>
            <a:r>
              <a:rPr lang="en-GB" altLang="en-US" sz="4000" b="1" dirty="0">
                <a:solidFill>
                  <a:schemeClr val="tx1"/>
                </a:solidFill>
                <a:latin typeface="Tahoma" panose="020B0604030504040204" pitchFamily="34" charset="0"/>
                <a:ea typeface="Tahoma" panose="020B0604030504040204" pitchFamily="34" charset="0"/>
                <a:cs typeface="Tahoma" panose="020B0604030504040204" pitchFamily="34" charset="0"/>
              </a:rPr>
              <a:t>What is a nuclear weapon?</a:t>
            </a:r>
            <a:endParaRPr lang="en-GB" altLang="en-US" sz="4000" b="1" dirty="0">
              <a:latin typeface="Tahoma" panose="020B0604030504040204" pitchFamily="34" charset="0"/>
              <a:ea typeface="Tahoma" panose="020B0604030504040204" pitchFamily="34" charset="0"/>
              <a:cs typeface="Tahoma" panose="020B060403050404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6856" y="-20923"/>
            <a:ext cx="8229600" cy="641409"/>
          </a:xfrm>
        </p:spPr>
        <p:txBody>
          <a:bodyPr>
            <a:noAutofit/>
          </a:bodyPr>
          <a:lstStyle/>
          <a:p>
            <a:r>
              <a:rPr lang="en-GB" sz="4200" dirty="0">
                <a:latin typeface="Rockwell Extra Bold" pitchFamily="18" charset="0"/>
              </a:rPr>
              <a:t>Justified or unjustified?</a:t>
            </a:r>
          </a:p>
        </p:txBody>
      </p:sp>
      <p:pic>
        <p:nvPicPr>
          <p:cNvPr id="1027" name="Picture 3"/>
          <p:cNvPicPr>
            <a:picLocks noChangeAspect="1" noChangeArrowheads="1"/>
          </p:cNvPicPr>
          <p:nvPr/>
        </p:nvPicPr>
        <p:blipFill>
          <a:blip r:embed="rId2" cstate="print"/>
          <a:srcRect/>
          <a:stretch>
            <a:fillRect/>
          </a:stretch>
        </p:blipFill>
        <p:spPr bwMode="auto">
          <a:xfrm rot="804725">
            <a:off x="223264" y="2978311"/>
            <a:ext cx="3214483" cy="2303035"/>
          </a:xfrm>
          <a:prstGeom prst="rect">
            <a:avLst/>
          </a:prstGeom>
          <a:noFill/>
          <a:ln w="9525">
            <a:solidFill>
              <a:schemeClr val="tx1"/>
            </a:solidFill>
            <a:prstDash val="sysDot"/>
            <a:miter lim="800000"/>
            <a:headEnd/>
            <a:tailEnd/>
          </a:ln>
        </p:spPr>
      </p:pic>
      <p:pic>
        <p:nvPicPr>
          <p:cNvPr id="1028" name="Picture 4"/>
          <p:cNvPicPr>
            <a:picLocks noChangeAspect="1" noChangeArrowheads="1"/>
          </p:cNvPicPr>
          <p:nvPr/>
        </p:nvPicPr>
        <p:blipFill>
          <a:blip r:embed="rId3" cstate="print"/>
          <a:srcRect/>
          <a:stretch>
            <a:fillRect/>
          </a:stretch>
        </p:blipFill>
        <p:spPr bwMode="auto">
          <a:xfrm rot="21170449">
            <a:off x="700905" y="1472880"/>
            <a:ext cx="3378601" cy="1645162"/>
          </a:xfrm>
          <a:prstGeom prst="rect">
            <a:avLst/>
          </a:prstGeom>
          <a:noFill/>
          <a:ln w="9525">
            <a:solidFill>
              <a:schemeClr val="tx1"/>
            </a:solidFill>
            <a:prstDash val="sysDot"/>
            <a:miter lim="800000"/>
            <a:headEnd/>
            <a:tailEnd/>
          </a:ln>
        </p:spPr>
      </p:pic>
      <p:sp>
        <p:nvSpPr>
          <p:cNvPr id="6" name="TextBox 5"/>
          <p:cNvSpPr txBox="1"/>
          <p:nvPr/>
        </p:nvSpPr>
        <p:spPr>
          <a:xfrm>
            <a:off x="5500493" y="964862"/>
            <a:ext cx="3456384" cy="5401479"/>
          </a:xfrm>
          <a:prstGeom prst="rect">
            <a:avLst/>
          </a:prstGeom>
          <a:noFill/>
        </p:spPr>
        <p:txBody>
          <a:bodyPr wrap="square" rtlCol="0">
            <a:spAutoFit/>
          </a:bodyPr>
          <a:lstStyle/>
          <a:p>
            <a:pPr algn="ctr"/>
            <a:r>
              <a:rPr lang="en-GB" sz="2300" dirty="0">
                <a:latin typeface="Rockwell Extra Bold" pitchFamily="18" charset="0"/>
              </a:rPr>
              <a:t>YOUR TASK:</a:t>
            </a:r>
            <a:endParaRPr lang="en-GB" sz="2300" dirty="0">
              <a:solidFill>
                <a:prstClr val="black"/>
              </a:solidFill>
              <a:latin typeface="Rockwell" pitchFamily="18" charset="0"/>
            </a:endParaRPr>
          </a:p>
          <a:p>
            <a:pPr>
              <a:buFont typeface="Wingdings" pitchFamily="2" charset="2"/>
              <a:buChar char="§"/>
            </a:pPr>
            <a:r>
              <a:rPr lang="en-GB" sz="2300" dirty="0">
                <a:solidFill>
                  <a:prstClr val="black"/>
                </a:solidFill>
                <a:latin typeface="Rockwell" pitchFamily="18" charset="0"/>
              </a:rPr>
              <a:t>In your group you will get </a:t>
            </a:r>
            <a:r>
              <a:rPr lang="en-GB" sz="2300" b="1" dirty="0">
                <a:solidFill>
                  <a:prstClr val="black"/>
                </a:solidFill>
                <a:latin typeface="Rockwell" pitchFamily="18" charset="0"/>
              </a:rPr>
              <a:t>eight </a:t>
            </a:r>
            <a:r>
              <a:rPr lang="en-GB" sz="2300" dirty="0">
                <a:solidFill>
                  <a:prstClr val="black"/>
                </a:solidFill>
                <a:latin typeface="Rockwell" pitchFamily="18" charset="0"/>
              </a:rPr>
              <a:t> cards</a:t>
            </a:r>
          </a:p>
          <a:p>
            <a:pPr>
              <a:buFont typeface="Wingdings" pitchFamily="2" charset="2"/>
              <a:buChar char="§"/>
            </a:pPr>
            <a:endParaRPr lang="en-GB" sz="2300" dirty="0">
              <a:solidFill>
                <a:prstClr val="black"/>
              </a:solidFill>
              <a:latin typeface="Rockwell" pitchFamily="18" charset="0"/>
            </a:endParaRPr>
          </a:p>
          <a:p>
            <a:pPr>
              <a:buFont typeface="Wingdings" pitchFamily="2" charset="2"/>
              <a:buChar char="§"/>
            </a:pPr>
            <a:r>
              <a:rPr lang="en-GB" sz="2300" dirty="0">
                <a:solidFill>
                  <a:prstClr val="black"/>
                </a:solidFill>
                <a:latin typeface="Rockwell" pitchFamily="18" charset="0"/>
              </a:rPr>
              <a:t>Read each card </a:t>
            </a:r>
          </a:p>
          <a:p>
            <a:pPr>
              <a:buFont typeface="Wingdings" pitchFamily="2" charset="2"/>
              <a:buChar char="§"/>
            </a:pPr>
            <a:endParaRPr lang="en-GB" sz="2300" dirty="0">
              <a:solidFill>
                <a:prstClr val="black"/>
              </a:solidFill>
              <a:latin typeface="Rockwell" pitchFamily="18" charset="0"/>
            </a:endParaRPr>
          </a:p>
          <a:p>
            <a:pPr>
              <a:buFont typeface="Wingdings" pitchFamily="2" charset="2"/>
              <a:buChar char="§"/>
            </a:pPr>
            <a:r>
              <a:rPr lang="en-GB" sz="2300" dirty="0">
                <a:solidFill>
                  <a:prstClr val="black"/>
                </a:solidFill>
                <a:latin typeface="Rockwell" pitchFamily="18" charset="0"/>
              </a:rPr>
              <a:t>Sort the cards into two piles: the ones that suggest Truman was </a:t>
            </a:r>
            <a:r>
              <a:rPr lang="en-GB" sz="2300" u="sng" dirty="0">
                <a:solidFill>
                  <a:prstClr val="black"/>
                </a:solidFill>
                <a:latin typeface="Rockwell" pitchFamily="18" charset="0"/>
              </a:rPr>
              <a:t>right</a:t>
            </a:r>
            <a:r>
              <a:rPr lang="en-GB" sz="2300" dirty="0">
                <a:solidFill>
                  <a:prstClr val="black"/>
                </a:solidFill>
                <a:latin typeface="Rockwell" pitchFamily="18" charset="0"/>
              </a:rPr>
              <a:t> to drop the atomic bombs, and the ones that suggest he was </a:t>
            </a:r>
            <a:r>
              <a:rPr lang="en-GB" sz="2300" u="sng" dirty="0">
                <a:solidFill>
                  <a:prstClr val="black"/>
                </a:solidFill>
                <a:latin typeface="Rockwell" pitchFamily="18" charset="0"/>
              </a:rPr>
              <a:t>wrong</a:t>
            </a:r>
            <a:r>
              <a:rPr lang="en-GB" sz="2300" dirty="0">
                <a:solidFill>
                  <a:prstClr val="black"/>
                </a:solidFill>
                <a:latin typeface="Rockwell" pitchFamily="18" charset="0"/>
              </a:rPr>
              <a:t> to do it</a:t>
            </a:r>
          </a:p>
          <a:p>
            <a:endParaRPr lang="en-GB" sz="2300" dirty="0">
              <a:solidFill>
                <a:prstClr val="black"/>
              </a:solidFill>
              <a:latin typeface="Rockwell" pitchFamily="18" charset="0"/>
            </a:endParaRPr>
          </a:p>
          <a:p>
            <a:pPr>
              <a:buFont typeface="Wingdings" pitchFamily="2" charset="2"/>
              <a:buChar char="§"/>
            </a:pPr>
            <a:r>
              <a:rPr lang="en-GB" sz="2300" dirty="0">
                <a:solidFill>
                  <a:prstClr val="black"/>
                </a:solidFill>
                <a:latin typeface="Rockwell" pitchFamily="18" charset="0"/>
              </a:rPr>
              <a:t>Feed back to the class </a:t>
            </a:r>
          </a:p>
        </p:txBody>
      </p:sp>
      <p:pic>
        <p:nvPicPr>
          <p:cNvPr id="1026" name="Picture 2"/>
          <p:cNvPicPr>
            <a:picLocks noChangeAspect="1" noChangeArrowheads="1"/>
          </p:cNvPicPr>
          <p:nvPr/>
        </p:nvPicPr>
        <p:blipFill>
          <a:blip r:embed="rId4" cstate="print"/>
          <a:srcRect/>
          <a:stretch>
            <a:fillRect/>
          </a:stretch>
        </p:blipFill>
        <p:spPr bwMode="auto">
          <a:xfrm rot="20646070">
            <a:off x="1484493" y="4839284"/>
            <a:ext cx="3373404" cy="1587015"/>
          </a:xfrm>
          <a:prstGeom prst="rect">
            <a:avLst/>
          </a:prstGeom>
          <a:noFill/>
          <a:ln w="9525">
            <a:solidFill>
              <a:schemeClr val="tx1"/>
            </a:solidFill>
            <a:prstDash val="sysDot"/>
            <a:miter lim="800000"/>
            <a:headEnd/>
            <a:tailEnd/>
          </a:ln>
        </p:spPr>
      </p:pic>
    </p:spTree>
    <p:extLst>
      <p:ext uri="{BB962C8B-B14F-4D97-AF65-F5344CB8AC3E}">
        <p14:creationId xmlns:p14="http://schemas.microsoft.com/office/powerpoint/2010/main" val="1178481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93847" y="270093"/>
            <a:ext cx="9459686" cy="2048563"/>
          </a:xfrm>
        </p:spPr>
        <p:txBody>
          <a:bodyPr>
            <a:normAutofit fontScale="90000"/>
          </a:bodyPr>
          <a:lstStyle/>
          <a:p>
            <a:r>
              <a:rPr lang="en-GB" b="1" u="sng" dirty="0">
                <a:latin typeface="Rockwell" pitchFamily="18" charset="0"/>
              </a:rPr>
              <a:t>What do </a:t>
            </a:r>
            <a:r>
              <a:rPr lang="en-GB" b="1" i="1" u="sng" dirty="0">
                <a:latin typeface="Rockwell" pitchFamily="18" charset="0"/>
              </a:rPr>
              <a:t>you</a:t>
            </a:r>
            <a:r>
              <a:rPr lang="en-GB" b="1" u="sng" dirty="0">
                <a:latin typeface="Rockwell" pitchFamily="18" charset="0"/>
              </a:rPr>
              <a:t> think? (Spectrum line)</a:t>
            </a:r>
            <a:br>
              <a:rPr lang="en-GB" b="1" u="sng" dirty="0">
                <a:latin typeface="Rockwell" pitchFamily="18" charset="0"/>
              </a:rPr>
            </a:br>
            <a:br>
              <a:rPr lang="en-GB" b="1" u="sng" dirty="0">
                <a:latin typeface="Rockwell" pitchFamily="18" charset="0"/>
              </a:rPr>
            </a:br>
            <a:r>
              <a:rPr lang="en-GB" sz="3600" b="1" dirty="0">
                <a:latin typeface="Rockwell" pitchFamily="18" charset="0"/>
              </a:rPr>
              <a:t>Was Truman right to drop the atomic bomb?</a:t>
            </a:r>
            <a:br>
              <a:rPr lang="en-GB" sz="3600" b="1" dirty="0">
                <a:latin typeface="Rockwell" pitchFamily="18" charset="0"/>
              </a:rPr>
            </a:br>
            <a:r>
              <a:rPr lang="en-GB" sz="3600" b="1" dirty="0">
                <a:latin typeface="Rockwell" pitchFamily="18" charset="0"/>
              </a:rPr>
              <a:t>Why/Why not?</a:t>
            </a:r>
            <a:endParaRPr lang="en-GB" b="1" dirty="0">
              <a:latin typeface="Rockwell" pitchFamily="18" charset="0"/>
            </a:endParaRPr>
          </a:p>
        </p:txBody>
      </p:sp>
      <p:cxnSp>
        <p:nvCxnSpPr>
          <p:cNvPr id="13" name="Straight Connector 12"/>
          <p:cNvCxnSpPr/>
          <p:nvPr/>
        </p:nvCxnSpPr>
        <p:spPr>
          <a:xfrm>
            <a:off x="251520" y="4293096"/>
            <a:ext cx="8568952" cy="0"/>
          </a:xfrm>
          <a:prstGeom prst="line">
            <a:avLst/>
          </a:prstGeom>
          <a:ln w="79375" cap="rnd">
            <a:solidFill>
              <a:schemeClr val="accent2">
                <a:lumMod val="75000"/>
              </a:schemeClr>
            </a:solidFill>
            <a:prstDash val="lgDash"/>
            <a:miter lim="800000"/>
            <a:headEnd type="arrow" w="lg" len="lg"/>
            <a:tailEnd type="arrow" w="lg" len="lg"/>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251520" y="2996952"/>
            <a:ext cx="720080" cy="936104"/>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prstClr val="white"/>
                </a:solidFill>
                <a:latin typeface="Rockwell Extra Bold" pitchFamily="18" charset="0"/>
              </a:rPr>
              <a:t>YES</a:t>
            </a:r>
          </a:p>
        </p:txBody>
      </p:sp>
      <p:sp>
        <p:nvSpPr>
          <p:cNvPr id="21" name="Rectangle 20"/>
          <p:cNvSpPr/>
          <p:nvPr/>
        </p:nvSpPr>
        <p:spPr>
          <a:xfrm>
            <a:off x="8172400" y="2924944"/>
            <a:ext cx="720080" cy="936104"/>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prstClr val="white"/>
                </a:solidFill>
                <a:latin typeface="Rockwell Extra Bold" pitchFamily="18" charset="0"/>
              </a:rPr>
              <a:t>NO</a:t>
            </a:r>
          </a:p>
        </p:txBody>
      </p:sp>
      <p:sp>
        <p:nvSpPr>
          <p:cNvPr id="22" name="Oval 21"/>
          <p:cNvSpPr/>
          <p:nvPr/>
        </p:nvSpPr>
        <p:spPr>
          <a:xfrm>
            <a:off x="3707904" y="4581128"/>
            <a:ext cx="1872208" cy="792088"/>
          </a:xfrm>
          <a:prstGeom prst="ellips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prstClr val="white"/>
                </a:solidFill>
                <a:latin typeface="Rockwell Extra Bold" pitchFamily="18" charset="0"/>
              </a:rPr>
              <a:t>Not sure</a:t>
            </a:r>
            <a:endParaRPr lang="en-GB" dirty="0">
              <a:solidFill>
                <a:prstClr val="white"/>
              </a:solidFill>
            </a:endParaRPr>
          </a:p>
        </p:txBody>
      </p:sp>
    </p:spTree>
    <p:extLst>
      <p:ext uri="{BB962C8B-B14F-4D97-AF65-F5344CB8AC3E}">
        <p14:creationId xmlns:p14="http://schemas.microsoft.com/office/powerpoint/2010/main" val="2032493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1" grpId="0" animBg="1"/>
      <p:bldP spid="2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3" name="Picture 2">
            <a:extLst>
              <a:ext uri="{FF2B5EF4-FFF2-40B4-BE49-F238E27FC236}">
                <a16:creationId xmlns:a16="http://schemas.microsoft.com/office/drawing/2014/main" id="{998ADE76-A7AE-BB57-B85D-64D239FB350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3543300"/>
            <a:ext cx="4216400" cy="302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5107" name="TextBox 3">
            <a:extLst>
              <a:ext uri="{FF2B5EF4-FFF2-40B4-BE49-F238E27FC236}">
                <a16:creationId xmlns:a16="http://schemas.microsoft.com/office/drawing/2014/main" id="{B95ADA33-4912-EE95-9F44-580F31D39440}"/>
              </a:ext>
            </a:extLst>
          </p:cNvPr>
          <p:cNvSpPr txBox="1">
            <a:spLocks noChangeArrowheads="1"/>
          </p:cNvSpPr>
          <p:nvPr/>
        </p:nvSpPr>
        <p:spPr bwMode="auto">
          <a:xfrm>
            <a:off x="969963" y="6604000"/>
            <a:ext cx="2519362" cy="215900"/>
          </a:xfrm>
          <a:prstGeom prst="rect">
            <a:avLst/>
          </a:prstGeom>
          <a:noFill/>
          <a:ln>
            <a:noFill/>
          </a:ln>
        </p:spPr>
        <p:txBody>
          <a:bodyPr>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400" eaLnBrk="1" hangingPunct="1">
              <a:spcBef>
                <a:spcPct val="20000"/>
              </a:spcBef>
              <a:buFont typeface="Arial" pitchFamily="34" charset="0"/>
              <a:buNone/>
              <a:defRPr/>
            </a:pPr>
            <a:r>
              <a:rPr lang="en-GB" altLang="en-US" sz="800" dirty="0">
                <a:solidFill>
                  <a:srgbClr val="000000"/>
                </a:solidFill>
                <a:latin typeface="Calibri" pitchFamily="34" charset="0"/>
                <a:ea typeface="+mn-ea"/>
              </a:rPr>
              <a:t>Public domain ; National Museum of the US Navy</a:t>
            </a:r>
          </a:p>
        </p:txBody>
      </p:sp>
      <p:pic>
        <p:nvPicPr>
          <p:cNvPr id="100355" name="Picture 3">
            <a:extLst>
              <a:ext uri="{FF2B5EF4-FFF2-40B4-BE49-F238E27FC236}">
                <a16:creationId xmlns:a16="http://schemas.microsoft.com/office/drawing/2014/main" id="{50E91C0B-846A-FD4B-608A-B8856E488B82}"/>
              </a:ext>
            </a:extLst>
          </p:cNvPr>
          <p:cNvPicPr>
            <a:picLocks noChangeAspect="1"/>
          </p:cNvPicPr>
          <p:nvPr/>
        </p:nvPicPr>
        <p:blipFill>
          <a:blip r:embed="rId4">
            <a:extLst>
              <a:ext uri="{28A0092B-C50C-407E-A947-70E740481C1C}">
                <a14:useLocalDpi xmlns:a14="http://schemas.microsoft.com/office/drawing/2010/main" val="0"/>
              </a:ext>
            </a:extLst>
          </a:blip>
          <a:srcRect t="16942" r="16927"/>
          <a:stretch>
            <a:fillRect/>
          </a:stretch>
        </p:blipFill>
        <p:spPr bwMode="auto">
          <a:xfrm>
            <a:off x="0" y="-9525"/>
            <a:ext cx="4446588" cy="296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6" name="Rectangle 4">
            <a:extLst>
              <a:ext uri="{FF2B5EF4-FFF2-40B4-BE49-F238E27FC236}">
                <a16:creationId xmlns:a16="http://schemas.microsoft.com/office/drawing/2014/main" id="{9310CAD8-30E9-88FA-A993-1222B0F00B2B}"/>
              </a:ext>
            </a:extLst>
          </p:cNvPr>
          <p:cNvSpPr>
            <a:spLocks noChangeArrowheads="1"/>
          </p:cNvSpPr>
          <p:nvPr/>
        </p:nvSpPr>
        <p:spPr bwMode="auto">
          <a:xfrm>
            <a:off x="134938" y="2986088"/>
            <a:ext cx="466248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bg1"/>
                </a:solidFill>
                <a:latin typeface="Arial" panose="020B0604020202020204" pitchFamily="34" charset="0"/>
                <a:ea typeface="ＭＳ Ｐゴシック" panose="020B0600070205080204" pitchFamily="34" charset="-128"/>
              </a:defRPr>
            </a:lvl1pPr>
            <a:lvl2pPr>
              <a:defRPr>
                <a:solidFill>
                  <a:schemeClr val="bg1"/>
                </a:solidFill>
                <a:latin typeface="Arial" panose="020B0604020202020204" pitchFamily="34" charset="0"/>
                <a:ea typeface="ＭＳ Ｐゴシック" panose="020B0600070205080204" pitchFamily="34" charset="-128"/>
              </a:defRPr>
            </a:lvl2pPr>
            <a:lvl3pPr>
              <a:defRPr>
                <a:solidFill>
                  <a:schemeClr val="bg1"/>
                </a:solidFill>
                <a:latin typeface="Arial" panose="020B0604020202020204" pitchFamily="34" charset="0"/>
                <a:ea typeface="ＭＳ Ｐゴシック" panose="020B0600070205080204" pitchFamily="34" charset="-128"/>
              </a:defRPr>
            </a:lvl3pPr>
            <a:lvl4pPr>
              <a:defRPr>
                <a:solidFill>
                  <a:schemeClr val="bg1"/>
                </a:solidFill>
                <a:latin typeface="Arial" panose="020B0604020202020204" pitchFamily="34" charset="0"/>
                <a:ea typeface="ＭＳ Ｐゴシック" panose="020B0600070205080204" pitchFamily="34" charset="-128"/>
              </a:defRPr>
            </a:lvl4pPr>
            <a:lvl5pPr>
              <a:defRPr>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bg1"/>
                </a:solidFill>
                <a:latin typeface="Arial" panose="020B0604020202020204" pitchFamily="34" charset="0"/>
                <a:ea typeface="ＭＳ Ｐゴシック" panose="020B0600070205080204" pitchFamily="34" charset="-128"/>
              </a:defRPr>
            </a:lvl9pPr>
          </a:lstStyle>
          <a:p>
            <a:pPr defTabSz="914400" eaLnBrk="1" hangingPunct="1"/>
            <a:r>
              <a:rPr lang="en-GB" altLang="en-US" sz="800">
                <a:solidFill>
                  <a:srgbClr val="000000"/>
                </a:solidFill>
                <a:latin typeface="Calibri" panose="020F0502020204030204" pitchFamily="34" charset="0"/>
              </a:rPr>
              <a:t>Paul L. McCord Jr. ; https://creativecommons.org/licenses/by-nd/2.0/legalcode ; cropped</a:t>
            </a:r>
          </a:p>
        </p:txBody>
      </p:sp>
      <p:pic>
        <p:nvPicPr>
          <p:cNvPr id="100357" name="Picture 2">
            <a:extLst>
              <a:ext uri="{FF2B5EF4-FFF2-40B4-BE49-F238E27FC236}">
                <a16:creationId xmlns:a16="http://schemas.microsoft.com/office/drawing/2014/main" id="{A95AD739-19B4-B049-56CB-FD9ADF4142A3}"/>
              </a:ext>
            </a:extLst>
          </p:cNvPr>
          <p:cNvPicPr>
            <a:picLocks noChangeAspect="1"/>
          </p:cNvPicPr>
          <p:nvPr/>
        </p:nvPicPr>
        <p:blipFill>
          <a:blip r:embed="rId5">
            <a:extLst>
              <a:ext uri="{28A0092B-C50C-407E-A947-70E740481C1C}">
                <a14:useLocalDpi xmlns:a14="http://schemas.microsoft.com/office/drawing/2010/main" val="0"/>
              </a:ext>
            </a:extLst>
          </a:blip>
          <a:srcRect l="9229" t="3551" r="43967" b="55817"/>
          <a:stretch>
            <a:fillRect/>
          </a:stretch>
        </p:blipFill>
        <p:spPr bwMode="auto">
          <a:xfrm>
            <a:off x="4559300" y="3519488"/>
            <a:ext cx="4584700" cy="318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58" name="Google Shape;213;p9" descr="Image result for nuclear explosion gif">
            <a:extLst>
              <a:ext uri="{FF2B5EF4-FFF2-40B4-BE49-F238E27FC236}">
                <a16:creationId xmlns:a16="http://schemas.microsoft.com/office/drawing/2014/main" id="{83E9E9A9-53F5-C3A8-9BA5-67EE3E810694}"/>
              </a:ext>
            </a:extLst>
          </p:cNvPr>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91063" y="0"/>
            <a:ext cx="4481512" cy="294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89" name="Content Placeholder 5">
            <a:extLst>
              <a:ext uri="{FF2B5EF4-FFF2-40B4-BE49-F238E27FC236}">
                <a16:creationId xmlns:a16="http://schemas.microsoft.com/office/drawing/2014/main" id="{82E83027-0611-7784-F3F9-2DE322F09F3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949325" y="0"/>
            <a:ext cx="7245350" cy="4856163"/>
          </a:xfrm>
        </p:spPr>
      </p:pic>
      <p:sp>
        <p:nvSpPr>
          <p:cNvPr id="140290" name="TextBox 6">
            <a:extLst>
              <a:ext uri="{FF2B5EF4-FFF2-40B4-BE49-F238E27FC236}">
                <a16:creationId xmlns:a16="http://schemas.microsoft.com/office/drawing/2014/main" id="{CDBAAA0F-E004-107D-B219-E9A5E6554EBD}"/>
              </a:ext>
            </a:extLst>
          </p:cNvPr>
          <p:cNvSpPr txBox="1">
            <a:spLocks noChangeArrowheads="1"/>
          </p:cNvSpPr>
          <p:nvPr/>
        </p:nvSpPr>
        <p:spPr bwMode="auto">
          <a:xfrm>
            <a:off x="2663825" y="3789363"/>
            <a:ext cx="38163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en-US" sz="2400">
                <a:solidFill>
                  <a:schemeClr val="tx1"/>
                </a:solidFill>
                <a:latin typeface="Rockwell" panose="02060603020205020403" pitchFamily="18" charset="77"/>
              </a:rPr>
              <a:t>= 12,121 in total</a:t>
            </a:r>
          </a:p>
        </p:txBody>
      </p:sp>
      <p:sp>
        <p:nvSpPr>
          <p:cNvPr id="140291" name="TextBox 8">
            <a:extLst>
              <a:ext uri="{FF2B5EF4-FFF2-40B4-BE49-F238E27FC236}">
                <a16:creationId xmlns:a16="http://schemas.microsoft.com/office/drawing/2014/main" id="{D388800B-C52E-1162-18AE-32CB5F8B33AE}"/>
              </a:ext>
            </a:extLst>
          </p:cNvPr>
          <p:cNvSpPr txBox="1">
            <a:spLocks noChangeArrowheads="1"/>
          </p:cNvSpPr>
          <p:nvPr/>
        </p:nvSpPr>
        <p:spPr bwMode="auto">
          <a:xfrm>
            <a:off x="179388" y="4941888"/>
            <a:ext cx="8964612" cy="203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spcBef>
                <a:spcPct val="20000"/>
              </a:spcBef>
              <a:buFont typeface="Wingdings" pitchFamily="2" charset="2"/>
              <a:buChar char="§"/>
            </a:pPr>
            <a:r>
              <a:rPr lang="en-GB" altLang="en-US">
                <a:solidFill>
                  <a:srgbClr val="000000"/>
                </a:solidFill>
                <a:latin typeface="Rockwell" panose="02060603020205020403" pitchFamily="18" charset="77"/>
              </a:rPr>
              <a:t>Almost 4000 of them could be used at short notice; 5600 are in storage; and 2500 are ‘retired’ and will be dismantled in the coming years. </a:t>
            </a:r>
          </a:p>
          <a:p>
            <a:pPr eaLnBrk="1" hangingPunct="1">
              <a:buFont typeface="Wingdings" pitchFamily="2" charset="2"/>
              <a:buChar char="§"/>
            </a:pPr>
            <a:r>
              <a:rPr lang="en-GB" altLang="en-US">
                <a:solidFill>
                  <a:srgbClr val="000000"/>
                </a:solidFill>
                <a:latin typeface="Rockwell" panose="02060603020205020403" pitchFamily="18" charset="77"/>
              </a:rPr>
              <a:t> Big decrease since the 1980s (70,000 warheads!), and 400 less than last year</a:t>
            </a:r>
          </a:p>
          <a:p>
            <a:pPr eaLnBrk="1" hangingPunct="1">
              <a:buFont typeface="Wingdings" pitchFamily="2" charset="2"/>
              <a:buChar char="§"/>
            </a:pPr>
            <a:r>
              <a:rPr lang="en-GB" altLang="en-US">
                <a:solidFill>
                  <a:srgbClr val="000000"/>
                </a:solidFill>
                <a:latin typeface="Rockwell" panose="02060603020205020403" pitchFamily="18" charset="77"/>
              </a:rPr>
              <a:t> This is the first time since 1999 that India’s stockpile has surpassed Pakistan’s. China is expanding its nuclear arsenal faster than any other country (from 410 in 2023 to 500 in 2024</a:t>
            </a:r>
          </a:p>
          <a:p>
            <a:pPr eaLnBrk="1" hangingPunct="1">
              <a:buFont typeface="Times New Roman" panose="02020603050405020304" pitchFamily="18" charset="0"/>
              <a:buNone/>
            </a:pPr>
            <a:endParaRPr lang="en-GB" altLang="en-US">
              <a:solidFill>
                <a:srgbClr val="000000"/>
              </a:solidFill>
              <a:latin typeface="Rockwell" panose="02060603020205020403" pitchFamily="18" charset="77"/>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26571"/>
            <a:ext cx="8229600" cy="6988628"/>
          </a:xfrm>
        </p:spPr>
        <p:txBody>
          <a:bodyPr>
            <a:normAutofit/>
          </a:bodyPr>
          <a:lstStyle/>
          <a:p>
            <a:br>
              <a:rPr lang="en-GB" sz="4200" dirty="0">
                <a:solidFill>
                  <a:schemeClr val="accent2">
                    <a:lumMod val="40000"/>
                    <a:lumOff val="60000"/>
                  </a:schemeClr>
                </a:solidFill>
                <a:latin typeface="Rockwell" pitchFamily="18" charset="0"/>
              </a:rPr>
            </a:br>
            <a:r>
              <a:rPr lang="en-GB" sz="4200" dirty="0">
                <a:effectLst>
                  <a:outerShdw blurRad="38100" dist="38100" dir="2700000" algn="tl">
                    <a:srgbClr val="000000">
                      <a:alpha val="43137"/>
                    </a:srgbClr>
                  </a:outerShdw>
                </a:effectLst>
                <a:latin typeface="Rockwell" pitchFamily="18" charset="0"/>
              </a:rPr>
              <a:t>You are advisors to President Truman in 1945.</a:t>
            </a:r>
            <a:br>
              <a:rPr lang="en-GB" sz="4200" dirty="0">
                <a:effectLst>
                  <a:outerShdw blurRad="38100" dist="38100" dir="2700000" algn="tl">
                    <a:srgbClr val="000000">
                      <a:alpha val="43137"/>
                    </a:srgbClr>
                  </a:outerShdw>
                </a:effectLst>
                <a:latin typeface="Rockwell" pitchFamily="18" charset="0"/>
              </a:rPr>
            </a:br>
            <a:br>
              <a:rPr lang="en-GB" sz="4200" dirty="0">
                <a:effectLst>
                  <a:outerShdw blurRad="38100" dist="38100" dir="2700000" algn="tl">
                    <a:srgbClr val="000000">
                      <a:alpha val="43137"/>
                    </a:srgbClr>
                  </a:outerShdw>
                </a:effectLst>
                <a:latin typeface="Rockwell" pitchFamily="18" charset="0"/>
              </a:rPr>
            </a:br>
            <a:r>
              <a:rPr lang="en-GB" sz="4200" dirty="0">
                <a:effectLst>
                  <a:outerShdw blurRad="38100" dist="38100" dir="2700000" algn="tl">
                    <a:srgbClr val="000000">
                      <a:alpha val="43137"/>
                    </a:srgbClr>
                  </a:outerShdw>
                </a:effectLst>
                <a:latin typeface="Rockwell" pitchFamily="18" charset="0"/>
              </a:rPr>
              <a:t>You have to help him decide: </a:t>
            </a:r>
            <a:br>
              <a:rPr lang="en-GB" sz="4200" dirty="0">
                <a:effectLst>
                  <a:outerShdw blurRad="38100" dist="38100" dir="2700000" algn="tl">
                    <a:srgbClr val="000000">
                      <a:alpha val="43137"/>
                    </a:srgbClr>
                  </a:outerShdw>
                </a:effectLst>
                <a:latin typeface="Rockwell" pitchFamily="18" charset="0"/>
              </a:rPr>
            </a:br>
            <a:br>
              <a:rPr lang="en-GB" sz="5400" dirty="0">
                <a:effectLst>
                  <a:outerShdw blurRad="38100" dist="38100" dir="2700000" algn="tl">
                    <a:srgbClr val="000000">
                      <a:alpha val="43137"/>
                    </a:srgbClr>
                  </a:outerShdw>
                </a:effectLst>
                <a:latin typeface="Rockwell" pitchFamily="18" charset="0"/>
              </a:rPr>
            </a:br>
            <a:r>
              <a:rPr lang="en-GB" sz="7200" dirty="0">
                <a:effectLst>
                  <a:outerShdw blurRad="38100" dist="38100" dir="2700000" algn="tl">
                    <a:srgbClr val="000000">
                      <a:alpha val="43137"/>
                    </a:srgbClr>
                  </a:outerShdw>
                </a:effectLst>
                <a:latin typeface="Rockwell" pitchFamily="18" charset="0"/>
              </a:rPr>
              <a:t>Should he drop atomic bombs on Japan?</a:t>
            </a:r>
          </a:p>
        </p:txBody>
      </p:sp>
    </p:spTree>
    <p:extLst>
      <p:ext uri="{BB962C8B-B14F-4D97-AF65-F5344CB8AC3E}">
        <p14:creationId xmlns:p14="http://schemas.microsoft.com/office/powerpoint/2010/main" val="1154929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8"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11050" y="-22906"/>
            <a:ext cx="5982379" cy="4842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9" name="TextBox 6"/>
          <p:cNvSpPr txBox="1">
            <a:spLocks noChangeArrowheads="1"/>
          </p:cNvSpPr>
          <p:nvPr/>
        </p:nvSpPr>
        <p:spPr bwMode="auto">
          <a:xfrm>
            <a:off x="7217229" y="4589139"/>
            <a:ext cx="129540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0" fontAlgn="base" hangingPunct="0">
              <a:spcBef>
                <a:spcPct val="0"/>
              </a:spcBef>
              <a:spcAft>
                <a:spcPct val="0"/>
              </a:spcAft>
              <a:buFontTx/>
              <a:buNone/>
            </a:pPr>
            <a:r>
              <a:rPr lang="en-GB" altLang="en-US" sz="900" dirty="0">
                <a:solidFill>
                  <a:prstClr val="black"/>
                </a:solidFill>
                <a:latin typeface="Arial" panose="020B0604020202020204" pitchFamily="34" charset="0"/>
                <a:cs typeface="Arial" panose="020B0604020202020204" pitchFamily="34" charset="0"/>
              </a:rPr>
              <a:t>US National Archives</a:t>
            </a:r>
          </a:p>
        </p:txBody>
      </p:sp>
      <p:sp>
        <p:nvSpPr>
          <p:cNvPr id="8" name="Title 1"/>
          <p:cNvSpPr>
            <a:spLocks noGrp="1"/>
          </p:cNvSpPr>
          <p:nvPr>
            <p:ph type="title"/>
          </p:nvPr>
        </p:nvSpPr>
        <p:spPr>
          <a:xfrm>
            <a:off x="141515" y="5201064"/>
            <a:ext cx="8915400" cy="1503936"/>
          </a:xfrm>
        </p:spPr>
        <p:txBody>
          <a:bodyPr rtlCol="0">
            <a:normAutofit fontScale="90000"/>
          </a:bodyPr>
          <a:lstStyle/>
          <a:p>
            <a:pPr algn="ctr">
              <a:defRPr/>
            </a:pPr>
            <a:r>
              <a:rPr lang="en-GB" sz="2500" b="1" dirty="0">
                <a:latin typeface="Rockwell" pitchFamily="18" charset="0"/>
              </a:rPr>
              <a:t>7</a:t>
            </a:r>
            <a:r>
              <a:rPr lang="en-GB" sz="2500" b="1" baseline="30000" dirty="0">
                <a:latin typeface="Rockwell" pitchFamily="18" charset="0"/>
              </a:rPr>
              <a:t>th</a:t>
            </a:r>
            <a:r>
              <a:rPr lang="en-GB" sz="2500" b="1" dirty="0">
                <a:latin typeface="Rockwell" pitchFamily="18" charset="0"/>
              </a:rPr>
              <a:t> December 1941: </a:t>
            </a:r>
            <a:r>
              <a:rPr lang="en-GB" sz="2500" dirty="0">
                <a:latin typeface="Rockwell" pitchFamily="18" charset="0"/>
              </a:rPr>
              <a:t>Japan attacks Pearl </a:t>
            </a:r>
            <a:r>
              <a:rPr lang="en-GB" sz="2500" dirty="0" err="1">
                <a:latin typeface="Rockwell" pitchFamily="18" charset="0"/>
              </a:rPr>
              <a:t>Harbor</a:t>
            </a:r>
            <a:r>
              <a:rPr lang="en-GB" sz="2500" dirty="0">
                <a:latin typeface="Rockwell" pitchFamily="18" charset="0"/>
              </a:rPr>
              <a:t> (in Hawaii). It’s a surprise attack that destroys or badly damages lots of US military ships and planes, and kills nearly 3000 Americans. </a:t>
            </a:r>
            <a:br>
              <a:rPr lang="en-GB" sz="2500" dirty="0">
                <a:latin typeface="Rockwell" pitchFamily="18" charset="0"/>
              </a:rPr>
            </a:br>
            <a:br>
              <a:rPr lang="en-GB" sz="2500" dirty="0">
                <a:latin typeface="Rockwell" pitchFamily="18" charset="0"/>
              </a:rPr>
            </a:br>
            <a:r>
              <a:rPr lang="en-GB" sz="2500" dirty="0">
                <a:latin typeface="Rockwell" pitchFamily="18" charset="0"/>
              </a:rPr>
              <a:t>The USA declares war against Japan the next day. This means it is now in the Second World War. </a:t>
            </a:r>
            <a:endParaRPr lang="en-GB" sz="2500" dirty="0"/>
          </a:p>
        </p:txBody>
      </p:sp>
    </p:spTree>
    <p:extLst>
      <p:ext uri="{BB962C8B-B14F-4D97-AF65-F5344CB8AC3E}">
        <p14:creationId xmlns:p14="http://schemas.microsoft.com/office/powerpoint/2010/main" val="2052211441"/>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76200" y="5770563"/>
            <a:ext cx="8915400" cy="855662"/>
          </a:xfrm>
        </p:spPr>
        <p:txBody>
          <a:bodyPr rtlCol="0">
            <a:normAutofit fontScale="90000"/>
          </a:bodyPr>
          <a:lstStyle/>
          <a:p>
            <a:pPr algn="ctr">
              <a:defRPr/>
            </a:pPr>
            <a:r>
              <a:rPr lang="en-GB" sz="3000" b="1" dirty="0">
                <a:latin typeface="Rockwell" pitchFamily="18" charset="0"/>
              </a:rPr>
              <a:t>8</a:t>
            </a:r>
            <a:r>
              <a:rPr lang="en-GB" sz="3000" b="1" baseline="30000" dirty="0">
                <a:latin typeface="Rockwell" pitchFamily="18" charset="0"/>
              </a:rPr>
              <a:t>th</a:t>
            </a:r>
            <a:r>
              <a:rPr lang="en-GB" sz="3000" b="1" dirty="0">
                <a:latin typeface="Rockwell" pitchFamily="18" charset="0"/>
              </a:rPr>
              <a:t> May 1945: </a:t>
            </a:r>
            <a:r>
              <a:rPr lang="en-GB" sz="3000" dirty="0">
                <a:latin typeface="Rockwell" pitchFamily="18" charset="0"/>
              </a:rPr>
              <a:t>Nazi Germany surrenders to the Allied Powers (Britain, USA, USSR, China, and others). This is called Victory in Europe (VE) Day. </a:t>
            </a:r>
            <a:endParaRPr lang="en-GB" dirty="0"/>
          </a:p>
        </p:txBody>
      </p:sp>
      <p:pic>
        <p:nvPicPr>
          <p:cNvPr id="9219" name="Picture 3"/>
          <p:cNvPicPr>
            <a:picLocks noChangeAspect="1"/>
          </p:cNvPicPr>
          <p:nvPr/>
        </p:nvPicPr>
        <p:blipFill>
          <a:blip r:embed="rId2">
            <a:extLst>
              <a:ext uri="{28A0092B-C50C-407E-A947-70E740481C1C}">
                <a14:useLocalDpi xmlns:a14="http://schemas.microsoft.com/office/drawing/2010/main" val="0"/>
              </a:ext>
            </a:extLst>
          </a:blip>
          <a:srcRect l="833" t="3407" r="2499"/>
          <a:stretch>
            <a:fillRect/>
          </a:stretch>
        </p:blipFill>
        <p:spPr bwMode="auto">
          <a:xfrm>
            <a:off x="914400" y="60325"/>
            <a:ext cx="7162800" cy="512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0" name="TextBox 4"/>
          <p:cNvSpPr txBox="1">
            <a:spLocks noChangeArrowheads="1"/>
          </p:cNvSpPr>
          <p:nvPr/>
        </p:nvSpPr>
        <p:spPr bwMode="auto">
          <a:xfrm>
            <a:off x="4343400" y="5194300"/>
            <a:ext cx="38100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 typeface="Arial" panose="020B0604020202020204" pitchFamily="34" charset="0"/>
              <a:buNone/>
            </a:pPr>
            <a:r>
              <a:rPr lang="en-GB" altLang="en-US" sz="800">
                <a:solidFill>
                  <a:srgbClr val="000000"/>
                </a:solidFill>
                <a:latin typeface="Arial" panose="020B0604020202020204" pitchFamily="34" charset="0"/>
                <a:cs typeface="Arial" panose="020B0604020202020204" pitchFamily="34" charset="0"/>
              </a:rPr>
              <a:t>Robert Huffstutter; https://creativecommons.org/licenses/by-nc-sa/2.0/legalcode</a:t>
            </a:r>
          </a:p>
        </p:txBody>
      </p:sp>
    </p:spTree>
    <p:extLst>
      <p:ext uri="{BB962C8B-B14F-4D97-AF65-F5344CB8AC3E}">
        <p14:creationId xmlns:p14="http://schemas.microsoft.com/office/powerpoint/2010/main" val="40183305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4613" y="5770563"/>
            <a:ext cx="6172200" cy="855662"/>
          </a:xfrm>
        </p:spPr>
        <p:txBody>
          <a:bodyPr rtlCol="0">
            <a:normAutofit fontScale="90000"/>
          </a:bodyPr>
          <a:lstStyle/>
          <a:p>
            <a:pPr>
              <a:defRPr/>
            </a:pPr>
            <a:r>
              <a:rPr lang="en-GB" sz="3000" b="1" dirty="0">
                <a:latin typeface="Rockwell" pitchFamily="18" charset="0"/>
              </a:rPr>
              <a:t>16</a:t>
            </a:r>
            <a:r>
              <a:rPr lang="en-GB" sz="3000" b="1" baseline="30000" dirty="0">
                <a:latin typeface="Rockwell" pitchFamily="18" charset="0"/>
              </a:rPr>
              <a:t>th</a:t>
            </a:r>
            <a:r>
              <a:rPr lang="en-GB" sz="3000" b="1" dirty="0">
                <a:latin typeface="Rockwell" pitchFamily="18" charset="0"/>
              </a:rPr>
              <a:t> July 1945: </a:t>
            </a:r>
            <a:r>
              <a:rPr lang="en-GB" sz="3000" dirty="0">
                <a:latin typeface="Rockwell" pitchFamily="18" charset="0"/>
              </a:rPr>
              <a:t>The United States tests the first ever atomic bomb.</a:t>
            </a:r>
            <a:endParaRPr lang="en-GB" dirty="0"/>
          </a:p>
        </p:txBody>
      </p:sp>
      <p:pic>
        <p:nvPicPr>
          <p:cNvPr id="10243"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66813" y="188913"/>
            <a:ext cx="6527800" cy="532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4" name="TextBox 4"/>
          <p:cNvSpPr txBox="1">
            <a:spLocks noChangeArrowheads="1"/>
          </p:cNvSpPr>
          <p:nvPr/>
        </p:nvSpPr>
        <p:spPr bwMode="auto">
          <a:xfrm>
            <a:off x="7654925" y="5283200"/>
            <a:ext cx="133667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GB" altLang="en-US" sz="800">
                <a:solidFill>
                  <a:srgbClr val="000000"/>
                </a:solidFill>
                <a:latin typeface="Arial" panose="020B0604020202020204" pitchFamily="34" charset="0"/>
                <a:cs typeface="Arial" panose="020B0604020202020204" pitchFamily="34" charset="0"/>
              </a:rPr>
              <a:t>trinityremembered.com</a:t>
            </a:r>
          </a:p>
        </p:txBody>
      </p:sp>
    </p:spTree>
    <p:extLst>
      <p:ext uri="{BB962C8B-B14F-4D97-AF65-F5344CB8AC3E}">
        <p14:creationId xmlns:p14="http://schemas.microsoft.com/office/powerpoint/2010/main" val="3918194409"/>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9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8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830</TotalTime>
  <Words>2490</Words>
  <Application>Microsoft Macintosh PowerPoint</Application>
  <PresentationFormat>On-screen Show (4:3)</PresentationFormat>
  <Paragraphs>149</Paragraphs>
  <Slides>31</Slides>
  <Notes>25</Notes>
  <HiddenSlides>0</HiddenSlides>
  <MMClips>1</MMClips>
  <ScaleCrop>false</ScaleCrop>
  <HeadingPairs>
    <vt:vector size="6" baseType="variant">
      <vt:variant>
        <vt:lpstr>Fonts Used</vt:lpstr>
      </vt:variant>
      <vt:variant>
        <vt:i4>11</vt:i4>
      </vt:variant>
      <vt:variant>
        <vt:lpstr>Theme</vt:lpstr>
      </vt:variant>
      <vt:variant>
        <vt:i4>7</vt:i4>
      </vt:variant>
      <vt:variant>
        <vt:lpstr>Slide Titles</vt:lpstr>
      </vt:variant>
      <vt:variant>
        <vt:i4>31</vt:i4>
      </vt:variant>
    </vt:vector>
  </HeadingPairs>
  <TitlesOfParts>
    <vt:vector size="49" baseType="lpstr">
      <vt:lpstr>ＭＳ Ｐゴシック</vt:lpstr>
      <vt:lpstr>Arial</vt:lpstr>
      <vt:lpstr>Calibri</vt:lpstr>
      <vt:lpstr>Calibri Light</vt:lpstr>
      <vt:lpstr>Frutiger 95 UltraBlack</vt:lpstr>
      <vt:lpstr>Rockwell</vt:lpstr>
      <vt:lpstr>Rockwell Extra Bold</vt:lpstr>
      <vt:lpstr>Sketch Rockwell</vt:lpstr>
      <vt:lpstr>Tahoma</vt:lpstr>
      <vt:lpstr>Times New Roman</vt:lpstr>
      <vt:lpstr>Wingdings</vt:lpstr>
      <vt:lpstr>1_Office Theme</vt:lpstr>
      <vt:lpstr>Office Theme</vt:lpstr>
      <vt:lpstr>2_Office Theme</vt:lpstr>
      <vt:lpstr>9_Office Theme</vt:lpstr>
      <vt:lpstr>8_Office Theme</vt:lpstr>
      <vt:lpstr>7_Office Theme</vt:lpstr>
      <vt:lpstr>10_Office Theme</vt:lpstr>
      <vt:lpstr>PowerPoint Presentation</vt:lpstr>
      <vt:lpstr>PowerPoint Presentation</vt:lpstr>
      <vt:lpstr>PowerPoint Presentation</vt:lpstr>
      <vt:lpstr>PowerPoint Presentation</vt:lpstr>
      <vt:lpstr>PowerPoint Presentation</vt:lpstr>
      <vt:lpstr> You are advisors to President Truman in 1945.  You have to help him decide:   Should he drop atomic bombs on Japan?</vt:lpstr>
      <vt:lpstr>7th December 1941: Japan attacks Pearl Harbor (in Hawaii). It’s a surprise attack that destroys or badly damages lots of US military ships and planes, and kills nearly 3000 Americans.   The USA declares war against Japan the next day. This means it is now in the Second World War. </vt:lpstr>
      <vt:lpstr>8th May 1945: Nazi Germany surrenders to the Allied Powers (Britain, USA, USSR, China, and others). This is called Victory in Europe (VE) Day. </vt:lpstr>
      <vt:lpstr>16th July 1945: The United States tests the first ever atomic bomb.</vt:lpstr>
      <vt:lpstr>TIME TO DECIDE! You have 1 minute</vt:lpstr>
      <vt:lpstr>PowerPoint Presentation</vt:lpstr>
      <vt:lpstr>25th July 1945: President Truman gives the order to prepare to drop the atomic bomb on Japan (Britain gave its official consent on 4th July; Truman took over after Roosevelt died in April. The Manhattan Project was so secret that Truman hadn’t been told about it as Vice-President!)   </vt:lpstr>
      <vt:lpstr>26th July 1945: The USA, UK, and China send the ‘Potsdam Declaration’ to Japan. It finished with the words:</vt:lpstr>
      <vt:lpstr>PowerPoint Presentation</vt:lpstr>
      <vt:lpstr>PowerPoint Presentation</vt:lpstr>
      <vt:lpstr>PowerPoint Presentation</vt:lpstr>
      <vt:lpstr>PowerPoint Presentation</vt:lpstr>
      <vt:lpstr>PowerPoint Presentation</vt:lpstr>
      <vt:lpstr>PowerPoint Presentation</vt:lpstr>
      <vt:lpstr>Hiroshima video clip (reconstruction)</vt:lpstr>
      <vt:lpstr>6th August 1945: President Truman promises to drop more atomic bombs on Japan if it doesn’t surrender   </vt:lpstr>
      <vt:lpstr>PowerPoint Presentation</vt:lpstr>
      <vt:lpstr>PowerPoint Presentation</vt:lpstr>
      <vt:lpstr>2nd September 1945: Japan formally surrenders. This is the end of the Second World War.   </vt:lpstr>
      <vt:lpstr>PowerPoint Presentation</vt:lpstr>
      <vt:lpstr>PowerPoint Presentation</vt:lpstr>
      <vt:lpstr>Your task:  Read your card   In your group decide if your character is FOR or AGAINST the bombing. </vt:lpstr>
      <vt:lpstr>PowerPoint Presentation</vt:lpstr>
      <vt:lpstr>PowerPoint Presentation</vt:lpstr>
      <vt:lpstr>Justified or unjustified?</vt:lpstr>
      <vt:lpstr>What do you think? (Spectrum line)  Was Truman right to drop the atomic bomb? Why/Why not?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Hans Svennevig</dc:creator>
  <cp:lastModifiedBy>NAS OneDrive</cp:lastModifiedBy>
  <cp:revision>113</cp:revision>
  <dcterms:created xsi:type="dcterms:W3CDTF">2017-04-26T10:52:52Z</dcterms:created>
  <dcterms:modified xsi:type="dcterms:W3CDTF">2024-08-07T13:58:16Z</dcterms:modified>
</cp:coreProperties>
</file>