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4122" r:id="rId1"/>
    <p:sldMasterId id="2147484537" r:id="rId2"/>
    <p:sldMasterId id="2147484566" r:id="rId3"/>
    <p:sldMasterId id="2147484594" r:id="rId4"/>
    <p:sldMasterId id="2147484609" r:id="rId5"/>
    <p:sldMasterId id="2147484638" r:id="rId6"/>
    <p:sldMasterId id="2147484653" r:id="rId7"/>
    <p:sldMasterId id="2147486073" r:id="rId8"/>
    <p:sldMasterId id="2147486105" r:id="rId9"/>
    <p:sldMasterId id="2147486121" r:id="rId10"/>
    <p:sldMasterId id="2147486134" r:id="rId11"/>
  </p:sldMasterIdLst>
  <p:notesMasterIdLst>
    <p:notesMasterId r:id="rId45"/>
  </p:notesMasterIdLst>
  <p:sldIdLst>
    <p:sldId id="391" r:id="rId12"/>
    <p:sldId id="405" r:id="rId13"/>
    <p:sldId id="392" r:id="rId14"/>
    <p:sldId id="395" r:id="rId15"/>
    <p:sldId id="396" r:id="rId16"/>
    <p:sldId id="397" r:id="rId17"/>
    <p:sldId id="398" r:id="rId18"/>
    <p:sldId id="388" r:id="rId19"/>
    <p:sldId id="399" r:id="rId20"/>
    <p:sldId id="354" r:id="rId21"/>
    <p:sldId id="362" r:id="rId22"/>
    <p:sldId id="385" r:id="rId23"/>
    <p:sldId id="409" r:id="rId24"/>
    <p:sldId id="410" r:id="rId25"/>
    <p:sldId id="432" r:id="rId26"/>
    <p:sldId id="433" r:id="rId27"/>
    <p:sldId id="434" r:id="rId28"/>
    <p:sldId id="417" r:id="rId29"/>
    <p:sldId id="418" r:id="rId30"/>
    <p:sldId id="419" r:id="rId31"/>
    <p:sldId id="420" r:id="rId32"/>
    <p:sldId id="367" r:id="rId33"/>
    <p:sldId id="436" r:id="rId34"/>
    <p:sldId id="435" r:id="rId35"/>
    <p:sldId id="424" r:id="rId36"/>
    <p:sldId id="437" r:id="rId37"/>
    <p:sldId id="438" r:id="rId38"/>
    <p:sldId id="426" r:id="rId39"/>
    <p:sldId id="427" r:id="rId40"/>
    <p:sldId id="428" r:id="rId41"/>
    <p:sldId id="430" r:id="rId42"/>
    <p:sldId id="400" r:id="rId43"/>
    <p:sldId id="401" r:id="rId4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p:restoredTop sz="94648"/>
  </p:normalViewPr>
  <p:slideViewPr>
    <p:cSldViewPr>
      <p:cViewPr varScale="1">
        <p:scale>
          <a:sx n="117" d="100"/>
          <a:sy n="117" d="100"/>
        </p:scale>
        <p:origin x="944" y="1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BB2ACB-DE2C-499E-9CF5-6D5FFCF4E33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GB"/>
          </a:p>
        </p:txBody>
      </p:sp>
      <p:sp>
        <p:nvSpPr>
          <p:cNvPr id="3075" name="Rectangle 3">
            <a:extLst>
              <a:ext uri="{FF2B5EF4-FFF2-40B4-BE49-F238E27FC236}">
                <a16:creationId xmlns:a16="http://schemas.microsoft.com/office/drawing/2014/main" id="{2C88DD33-23AE-B2C5-330C-9EA7EC76D9E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n-ea"/>
              </a:defRPr>
            </a:lvl1pPr>
          </a:lstStyle>
          <a:p>
            <a:pPr>
              <a:defRPr/>
            </a:pPr>
            <a:endParaRPr lang="en-GB"/>
          </a:p>
        </p:txBody>
      </p:sp>
      <p:sp>
        <p:nvSpPr>
          <p:cNvPr id="207876" name="Rectangle 4">
            <a:extLst>
              <a:ext uri="{FF2B5EF4-FFF2-40B4-BE49-F238E27FC236}">
                <a16:creationId xmlns:a16="http://schemas.microsoft.com/office/drawing/2014/main" id="{4F2B1D39-C3E7-67CD-38BA-B88780D71C2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81E3BDDA-4470-B15A-0A78-5D9001F5EAF8}"/>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186382C6-541A-5D99-BDD4-F85F19A33B5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n-ea"/>
              </a:defRPr>
            </a:lvl1pPr>
          </a:lstStyle>
          <a:p>
            <a:pPr>
              <a:defRPr/>
            </a:pPr>
            <a:endParaRPr lang="en-GB"/>
          </a:p>
        </p:txBody>
      </p:sp>
      <p:sp>
        <p:nvSpPr>
          <p:cNvPr id="3079" name="Rectangle 7">
            <a:extLst>
              <a:ext uri="{FF2B5EF4-FFF2-40B4-BE49-F238E27FC236}">
                <a16:creationId xmlns:a16="http://schemas.microsoft.com/office/drawing/2014/main" id="{1085ACBF-0AD8-71C7-8BEB-0064A422275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A50E030-AD4B-5741-8407-FBCC4DFC6D4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2C0E083-A95E-FB91-B6A7-9C0951DC5D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707857-B7EF-0F4D-9232-26351238EB1B}" type="slidenum">
              <a:rPr lang="en-GB" altLang="en-US" sz="1200"/>
              <a:pPr/>
              <a:t>1</a:t>
            </a:fld>
            <a:endParaRPr lang="en-GB" altLang="en-US" sz="1200"/>
          </a:p>
        </p:txBody>
      </p:sp>
      <p:sp>
        <p:nvSpPr>
          <p:cNvPr id="209922" name="Rectangle 2">
            <a:extLst>
              <a:ext uri="{FF2B5EF4-FFF2-40B4-BE49-F238E27FC236}">
                <a16:creationId xmlns:a16="http://schemas.microsoft.com/office/drawing/2014/main" id="{1C54EEDA-ED9F-6C20-C43D-7736190964D4}"/>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id="{542A4764-BBE4-1A28-36C9-2C549CD37E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a:ea typeface="ＭＳ Ｐゴシック" panose="020B0600070205080204" pitchFamily="34" charset="-128"/>
              </a:rPr>
              <a:t>https://cnduk.org/education/truman-cit  </a:t>
            </a:r>
            <a:r>
              <a:rPr lang="en-GB" altLang="en-US">
                <a:ea typeface="ＭＳ Ｐゴシック" panose="020B0600070205080204" pitchFamily="34" charset="-128"/>
              </a:rPr>
              <a:t>Where applicable, we have added advice and guidance on the additional activities and resources, in some of the slides notes in this PowerPoint.]</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Slide Image Placeholder 1">
            <a:extLst>
              <a:ext uri="{FF2B5EF4-FFF2-40B4-BE49-F238E27FC236}">
                <a16:creationId xmlns:a16="http://schemas.microsoft.com/office/drawing/2014/main" id="{6BB32349-0C6A-DDA1-92A4-CE8AEA71D56C}"/>
              </a:ext>
            </a:extLst>
          </p:cNvPr>
          <p:cNvSpPr>
            <a:spLocks noGrp="1" noRot="1" noChangeAspect="1" noTextEdit="1"/>
          </p:cNvSpPr>
          <p:nvPr>
            <p:ph type="sldImg"/>
          </p:nvPr>
        </p:nvSpPr>
        <p:spPr>
          <a:xfrm>
            <a:off x="1371600" y="1143000"/>
            <a:ext cx="4114800" cy="3086100"/>
          </a:xfrm>
          <a:ln/>
        </p:spPr>
      </p:sp>
      <p:sp>
        <p:nvSpPr>
          <p:cNvPr id="232450" name="Notes Placeholder 2">
            <a:extLst>
              <a:ext uri="{FF2B5EF4-FFF2-40B4-BE49-F238E27FC236}">
                <a16:creationId xmlns:a16="http://schemas.microsoft.com/office/drawing/2014/main" id="{6DFCBEEB-50F9-DF78-EAD1-58805B6625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32451" name="Slide Number Placeholder 3">
            <a:extLst>
              <a:ext uri="{FF2B5EF4-FFF2-40B4-BE49-F238E27FC236}">
                <a16:creationId xmlns:a16="http://schemas.microsoft.com/office/drawing/2014/main" id="{18D603F7-FF8E-591E-01B6-B644148278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018F975-E315-604B-912E-4B534792CF42}" type="slidenum">
              <a:rPr lang="en-GB" altLang="en-US" sz="1200">
                <a:solidFill>
                  <a:srgbClr val="000000"/>
                </a:solidFill>
                <a:latin typeface="Calibri" panose="020F0502020204030204" pitchFamily="34" charset="0"/>
                <a:cs typeface="Arial" panose="020B0604020202020204" pitchFamily="34" charset="0"/>
              </a:rPr>
              <a:pPr/>
              <a:t>13</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a:extLst>
              <a:ext uri="{FF2B5EF4-FFF2-40B4-BE49-F238E27FC236}">
                <a16:creationId xmlns:a16="http://schemas.microsoft.com/office/drawing/2014/main" id="{93DFC910-C0FE-24C5-253B-C7238F33E14C}"/>
              </a:ext>
            </a:extLst>
          </p:cNvPr>
          <p:cNvSpPr>
            <a:spLocks noGrp="1" noRot="1" noChangeAspect="1" noTextEdit="1"/>
          </p:cNvSpPr>
          <p:nvPr>
            <p:ph type="sldImg"/>
          </p:nvPr>
        </p:nvSpPr>
        <p:spPr>
          <a:xfrm>
            <a:off x="1371600" y="1143000"/>
            <a:ext cx="4114800" cy="3086100"/>
          </a:xfrm>
          <a:ln/>
        </p:spPr>
      </p:sp>
      <p:sp>
        <p:nvSpPr>
          <p:cNvPr id="234498" name="Rectangle 3">
            <a:extLst>
              <a:ext uri="{FF2B5EF4-FFF2-40B4-BE49-F238E27FC236}">
                <a16:creationId xmlns:a16="http://schemas.microsoft.com/office/drawing/2014/main" id="{A622B4B4-FD92-CA22-6888-F5ACFCD29728}"/>
              </a:ext>
            </a:extLst>
          </p:cNvPr>
          <p:cNvSpPr>
            <a:spLocks noGrp="1"/>
          </p:cNvSpPr>
          <p:nvPr>
            <p:ph type="body" idx="1"/>
          </p:nvPr>
        </p:nvSpPr>
        <p:spPr>
          <a:xfrm>
            <a:off x="1055688" y="4429125"/>
            <a:ext cx="50577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Slide Image Placeholder 1">
            <a:extLst>
              <a:ext uri="{FF2B5EF4-FFF2-40B4-BE49-F238E27FC236}">
                <a16:creationId xmlns:a16="http://schemas.microsoft.com/office/drawing/2014/main" id="{128BE52F-B1F6-B541-66E2-D11460C2FBD7}"/>
              </a:ext>
            </a:extLst>
          </p:cNvPr>
          <p:cNvSpPr>
            <a:spLocks noGrp="1" noRot="1" noChangeAspect="1" noTextEdit="1"/>
          </p:cNvSpPr>
          <p:nvPr>
            <p:ph type="sldImg"/>
          </p:nvPr>
        </p:nvSpPr>
        <p:spPr>
          <a:xfrm>
            <a:off x="1371600" y="1143000"/>
            <a:ext cx="4114800" cy="3086100"/>
          </a:xfrm>
          <a:ln/>
        </p:spPr>
      </p:sp>
      <p:sp>
        <p:nvSpPr>
          <p:cNvPr id="236546" name="Notes Placeholder 2">
            <a:extLst>
              <a:ext uri="{FF2B5EF4-FFF2-40B4-BE49-F238E27FC236}">
                <a16:creationId xmlns:a16="http://schemas.microsoft.com/office/drawing/2014/main" id="{E203E35B-A26D-32C3-96B7-558D2A7297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The USA had spent six years and nearly $2 billion dollars on the ‘Manhattan Project’, which involved thousands of scientists, engineers and others. Nazi Germany was also developing an atomic bomb, but didn’t succeed before their defeat, and the Soviet Union began developing one in 1943 but didn’t finish it until after 1949.</a:t>
            </a:r>
          </a:p>
          <a:p>
            <a:endParaRPr lang="en-GB" altLang="en-US">
              <a:ea typeface="ＭＳ Ｐゴシック" panose="020B0600070205080204" pitchFamily="34" charset="-128"/>
            </a:endParaRPr>
          </a:p>
          <a:p>
            <a:r>
              <a:rPr lang="en-GB" altLang="en-US">
                <a:ea typeface="ＭＳ Ｐゴシック" panose="020B0600070205080204" pitchFamily="34" charset="-128"/>
              </a:rPr>
              <a:t>[For more information see for example https://www.atomicheritage.org/history/manhattan-project and https://www.ctbto.org/nuclear-testing/history-of-nuclear-testing/manhattan-project/]</a:t>
            </a:r>
          </a:p>
        </p:txBody>
      </p:sp>
      <p:sp>
        <p:nvSpPr>
          <p:cNvPr id="236547" name="Slide Number Placeholder 3">
            <a:extLst>
              <a:ext uri="{FF2B5EF4-FFF2-40B4-BE49-F238E27FC236}">
                <a16:creationId xmlns:a16="http://schemas.microsoft.com/office/drawing/2014/main" id="{8F963576-749E-F66E-0FAB-54333EA2E2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FA5A11-9B86-E44F-899B-8D76FC148813}" type="slidenum">
              <a:rPr lang="en-GB" altLang="en-US" sz="1200">
                <a:solidFill>
                  <a:srgbClr val="000000"/>
                </a:solidFill>
                <a:latin typeface="Calibri" panose="020F0502020204030204" pitchFamily="34" charset="0"/>
                <a:cs typeface="Arial" panose="020B0604020202020204" pitchFamily="34" charset="0"/>
              </a:rPr>
              <a:pPr/>
              <a:t>15</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a:extLst>
              <a:ext uri="{FF2B5EF4-FFF2-40B4-BE49-F238E27FC236}">
                <a16:creationId xmlns:a16="http://schemas.microsoft.com/office/drawing/2014/main" id="{D73E42A1-0E16-6626-1AEB-D1B83D1F0C86}"/>
              </a:ext>
            </a:extLst>
          </p:cNvPr>
          <p:cNvSpPr>
            <a:spLocks noGrp="1" noRot="1" noChangeAspect="1" noTextEdit="1"/>
          </p:cNvSpPr>
          <p:nvPr>
            <p:ph type="sldImg"/>
          </p:nvPr>
        </p:nvSpPr>
        <p:spPr>
          <a:xfrm>
            <a:off x="1371600" y="1143000"/>
            <a:ext cx="4114800" cy="3086100"/>
          </a:xfrm>
          <a:ln/>
        </p:spPr>
      </p:sp>
      <p:sp>
        <p:nvSpPr>
          <p:cNvPr id="238594" name="Notes Placeholder 2">
            <a:extLst>
              <a:ext uri="{FF2B5EF4-FFF2-40B4-BE49-F238E27FC236}">
                <a16:creationId xmlns:a16="http://schemas.microsoft.com/office/drawing/2014/main" id="{F55A82DA-4A51-9EF3-B8C4-8B2614B37B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000000"/>
                </a:solidFill>
                <a:ea typeface="ＭＳ Ｐゴシック" panose="020B0600070205080204" pitchFamily="34" charset="-128"/>
              </a:rPr>
              <a:t>Not many people know about Britain having a say (at least on paper) on the atomic bomb being used. Prime Minister Winston Churchill said he gave our permission without hesitating, though he later had some doubts about whether it was the right thing to do. </a:t>
            </a:r>
          </a:p>
          <a:p>
            <a:endParaRPr lang="en-GB" altLang="en-US">
              <a:solidFill>
                <a:srgbClr val="000000"/>
              </a:solidFill>
              <a:ea typeface="ＭＳ Ｐゴシック" panose="020B0600070205080204" pitchFamily="34" charset="-128"/>
            </a:endParaRPr>
          </a:p>
          <a:p>
            <a:r>
              <a:rPr lang="en-GB" altLang="en-US">
                <a:solidFill>
                  <a:srgbClr val="000000"/>
                </a:solidFill>
                <a:ea typeface="ＭＳ Ｐゴシック" panose="020B0600070205080204" pitchFamily="34" charset="-128"/>
              </a:rPr>
              <a:t>[For more information see: http://www.dannen.com/decision/handy.html and https://www.atomicheritage.org/history/british-nuclear-program and https://history.state.gov/historicaldocuments/frus1945v02/d4 and https://richardlangworth.com/churchill-on-bombing-japan </a:t>
            </a:r>
          </a:p>
          <a:p>
            <a:r>
              <a:rPr lang="en-GB" altLang="en-US">
                <a:solidFill>
                  <a:srgbClr val="000000"/>
                </a:solidFill>
                <a:ea typeface="ＭＳ Ｐゴシック" panose="020B0600070205080204" pitchFamily="34" charset="-128"/>
              </a:rPr>
              <a:t>	</a:t>
            </a:r>
          </a:p>
          <a:p>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ideas and resources on lesson activities exploring the varying stances of Theresa May, Jeremy Corbyn, Donald Trump, and Kim Jong-Un on using their country’s contemporary nuclear weapons (and the limits on their power to do so), follow the link at </a:t>
            </a:r>
            <a:r>
              <a:rPr lang="en-US" altLang="en-US" b="1">
                <a:ea typeface="ＭＳ Ｐゴシック" panose="020B0600070205080204" pitchFamily="34" charset="-128"/>
              </a:rPr>
              <a:t>https://cnduk.org/education/truman-cit</a:t>
            </a:r>
            <a:r>
              <a:rPr lang="en-US" altLang="en-US">
                <a:ea typeface="ＭＳ Ｐゴシック" panose="020B0600070205080204" pitchFamily="34" charset="-128"/>
              </a:rPr>
              <a:t>]</a:t>
            </a:r>
            <a:endParaRPr lang="en-GB" altLang="en-US">
              <a:solidFill>
                <a:srgbClr val="000000"/>
              </a:solidFill>
              <a:ea typeface="ＭＳ Ｐゴシック" panose="020B0600070205080204" pitchFamily="34" charset="-128"/>
            </a:endParaRPr>
          </a:p>
          <a:p>
            <a:endParaRPr lang="en-GB" altLang="en-US">
              <a:ea typeface="ＭＳ Ｐゴシック" panose="020B0600070205080204" pitchFamily="34" charset="-128"/>
            </a:endParaRPr>
          </a:p>
        </p:txBody>
      </p:sp>
      <p:sp>
        <p:nvSpPr>
          <p:cNvPr id="238595" name="Slide Number Placeholder 3">
            <a:extLst>
              <a:ext uri="{FF2B5EF4-FFF2-40B4-BE49-F238E27FC236}">
                <a16:creationId xmlns:a16="http://schemas.microsoft.com/office/drawing/2014/main" id="{58546A7D-FADE-C09A-0F76-3DE052F75C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40B6E67-0C51-7D43-9405-7A7E0AE32C9C}" type="slidenum">
              <a:rPr lang="en-GB" altLang="en-US" sz="1200">
                <a:solidFill>
                  <a:srgbClr val="000000"/>
                </a:solidFill>
                <a:latin typeface="Calibri" panose="020F0502020204030204" pitchFamily="34" charset="0"/>
                <a:cs typeface="Arial" panose="020B0604020202020204" pitchFamily="34" charset="0"/>
              </a:rPr>
              <a:pPr/>
              <a:t>16</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a:extLst>
              <a:ext uri="{FF2B5EF4-FFF2-40B4-BE49-F238E27FC236}">
                <a16:creationId xmlns:a16="http://schemas.microsoft.com/office/drawing/2014/main" id="{99F8D628-4DD7-A7A4-1CFC-69E37B61B5F4}"/>
              </a:ext>
            </a:extLst>
          </p:cNvPr>
          <p:cNvSpPr>
            <a:spLocks noGrp="1" noRot="1" noChangeAspect="1" noTextEdit="1"/>
          </p:cNvSpPr>
          <p:nvPr>
            <p:ph type="sldImg"/>
          </p:nvPr>
        </p:nvSpPr>
        <p:spPr>
          <a:xfrm>
            <a:off x="1371600" y="1143000"/>
            <a:ext cx="4114800" cy="3086100"/>
          </a:xfrm>
          <a:ln/>
        </p:spPr>
      </p:sp>
      <p:sp>
        <p:nvSpPr>
          <p:cNvPr id="240642" name="Notes Placeholder 2">
            <a:extLst>
              <a:ext uri="{FF2B5EF4-FFF2-40B4-BE49-F238E27FC236}">
                <a16:creationId xmlns:a16="http://schemas.microsoft.com/office/drawing/2014/main" id="{215C99B0-06B4-F81D-4971-F761F65488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This declaration is usually seen as the USA’s warning to Japan, although it doesn’t specify about nuclear weapons (and it wouldn’t have made sense to most people if it had, as the atomic bomb had been kept very secret). Japan did not accept the demand to surrender, but some scholars argue that it didn’t exactly reject it either [see https://en.wikipedia.org/wiki/Mokusatsu]  (The photo shows Soviet leader Joseph Stalin, alongside Harry Truman and Winston Churchill. Stalin didn’t sign the Declaration, as the Soviet Union wasn’t actually at war with Japan until 8</a:t>
            </a:r>
            <a:r>
              <a:rPr lang="en-GB" altLang="en-US" baseline="30000">
                <a:ea typeface="ＭＳ Ｐゴシック" panose="020B0600070205080204" pitchFamily="34" charset="-128"/>
              </a:rPr>
              <a:t>th</a:t>
            </a:r>
            <a:r>
              <a:rPr lang="en-GB" altLang="en-US">
                <a:ea typeface="ＭＳ Ｐゴシック" panose="020B0600070205080204" pitchFamily="34" charset="-128"/>
              </a:rPr>
              <a:t> August: China’s leader Chiang Kai-Shek did sign it.)</a:t>
            </a:r>
            <a:br>
              <a:rPr lang="en-GB" altLang="en-US">
                <a:ea typeface="ＭＳ Ｐゴシック" panose="020B0600070205080204" pitchFamily="34" charset="-128"/>
              </a:rPr>
            </a:br>
            <a:br>
              <a:rPr lang="en-GB" altLang="en-US">
                <a:ea typeface="ＭＳ Ｐゴシック" panose="020B0600070205080204" pitchFamily="34" charset="-128"/>
              </a:rPr>
            </a:br>
            <a:r>
              <a:rPr lang="en-GB" altLang="en-US">
                <a:ea typeface="ＭＳ Ｐゴシック" panose="020B0600070205080204" pitchFamily="34" charset="-128"/>
              </a:rPr>
              <a:t>[For more information on the Potsdam Conference, and the ‘Declaration’, see https://history.state.gov/milestones/1937-1945/potsdam-conf and https://www.trumanlibrary.org/whistlestop/study_collections/naval/berlin/index.php?documentid=hst-naval_naid1701729-04&amp;pagenumber=1 respectively (NB: the latter is a draft of the final text)   </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ideas and resources on lesson activities exploring nuclear tensions between the USA and Russia in 2018-19, and the UK’s role in this context, follow the link at </a:t>
            </a:r>
            <a:r>
              <a:rPr lang="en-US" altLang="en-US" b="1">
                <a:ea typeface="ＭＳ Ｐゴシック" panose="020B0600070205080204" pitchFamily="34" charset="-128"/>
              </a:rPr>
              <a:t>https://cnduk.org/education/truman-cit</a:t>
            </a:r>
            <a:r>
              <a:rPr lang="en-US" altLang="en-US">
                <a:ea typeface="ＭＳ Ｐゴシック" panose="020B0600070205080204" pitchFamily="34" charset="-128"/>
              </a:rPr>
              <a:t>]</a:t>
            </a:r>
            <a:endParaRPr lang="en-GB" altLang="en-US">
              <a:solidFill>
                <a:srgbClr val="000000"/>
              </a:solidFill>
              <a:ea typeface="ＭＳ Ｐゴシック" panose="020B0600070205080204" pitchFamily="34" charset="-128"/>
            </a:endParaRPr>
          </a:p>
          <a:p>
            <a:pPr eaLnBrk="1" hangingPunct="1">
              <a:spcBef>
                <a:spcPct val="0"/>
              </a:spcBef>
            </a:pPr>
            <a:endParaRPr lang="en-GB" altLang="en-US">
              <a:ea typeface="ＭＳ Ｐゴシック" panose="020B0600070205080204" pitchFamily="34" charset="-128"/>
            </a:endParaRPr>
          </a:p>
          <a:p>
            <a:endParaRPr lang="en-GB" altLang="en-US">
              <a:ea typeface="ＭＳ Ｐゴシック" panose="020B0600070205080204" pitchFamily="34" charset="-128"/>
            </a:endParaRPr>
          </a:p>
        </p:txBody>
      </p:sp>
      <p:sp>
        <p:nvSpPr>
          <p:cNvPr id="240643" name="Slide Number Placeholder 3">
            <a:extLst>
              <a:ext uri="{FF2B5EF4-FFF2-40B4-BE49-F238E27FC236}">
                <a16:creationId xmlns:a16="http://schemas.microsoft.com/office/drawing/2014/main" id="{3A425132-A5EB-1549-4A7E-43A8C139F78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FCE077-FF15-E649-8802-AE2AA6556D0B}" type="slidenum">
              <a:rPr lang="en-GB" altLang="en-US" sz="1200">
                <a:solidFill>
                  <a:srgbClr val="000000"/>
                </a:solidFill>
              </a:rPr>
              <a:pPr/>
              <a:t>17</a:t>
            </a:fld>
            <a:endParaRPr lang="en-GB" altLang="en-US" sz="120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a:extLst>
              <a:ext uri="{FF2B5EF4-FFF2-40B4-BE49-F238E27FC236}">
                <a16:creationId xmlns:a16="http://schemas.microsoft.com/office/drawing/2014/main" id="{0D9E52D8-7AFC-58E5-633A-FC94BD6CD741}"/>
              </a:ext>
            </a:extLst>
          </p:cNvPr>
          <p:cNvSpPr>
            <a:spLocks noGrp="1" noRot="1" noChangeAspect="1" noTextEdit="1"/>
          </p:cNvSpPr>
          <p:nvPr>
            <p:ph type="sldImg"/>
          </p:nvPr>
        </p:nvSpPr>
        <p:spPr>
          <a:xfrm>
            <a:off x="1371600" y="1143000"/>
            <a:ext cx="4114800" cy="3086100"/>
          </a:xfrm>
          <a:ln/>
        </p:spPr>
      </p:sp>
      <p:sp>
        <p:nvSpPr>
          <p:cNvPr id="242690" name="Rectangle 3">
            <a:extLst>
              <a:ext uri="{FF2B5EF4-FFF2-40B4-BE49-F238E27FC236}">
                <a16:creationId xmlns:a16="http://schemas.microsoft.com/office/drawing/2014/main" id="{CE812C9D-6B27-EF65-ECB8-076CBE941A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Does anyone know what the bomb dropped on Hiroshima was called? [Little Boy]</a:t>
            </a:r>
          </a:p>
          <a:p>
            <a:endParaRPr lang="en-US" altLang="en-US">
              <a:ea typeface="ＭＳ Ｐゴシック" panose="020B0600070205080204" pitchFamily="34" charset="-128"/>
            </a:endParaRPr>
          </a:p>
          <a:p>
            <a:r>
              <a:rPr lang="en-US" altLang="en-US">
                <a:ea typeface="ＭＳ Ｐゴシック" panose="020B0600070205080204" pitchFamily="34" charset="-128"/>
              </a:rPr>
              <a:t>As Hiroshima is very flat, there were no natural obstacles (like hills) to contain the explosion. It destroyed a huge proportion of the city. </a:t>
            </a:r>
          </a:p>
          <a:p>
            <a:endParaRPr lang="en-US" altLang="en-US">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a:extLst>
              <a:ext uri="{FF2B5EF4-FFF2-40B4-BE49-F238E27FC236}">
                <a16:creationId xmlns:a16="http://schemas.microsoft.com/office/drawing/2014/main" id="{5399DDC4-1168-DA78-1634-8675987AF3E1}"/>
              </a:ext>
            </a:extLst>
          </p:cNvPr>
          <p:cNvSpPr>
            <a:spLocks noGrp="1" noRot="1" noChangeAspect="1" noTextEdit="1"/>
          </p:cNvSpPr>
          <p:nvPr>
            <p:ph type="sldImg"/>
          </p:nvPr>
        </p:nvSpPr>
        <p:spPr>
          <a:xfrm>
            <a:off x="1371600" y="1143000"/>
            <a:ext cx="4114800" cy="3086100"/>
          </a:xfrm>
          <a:ln/>
        </p:spPr>
      </p:sp>
      <p:sp>
        <p:nvSpPr>
          <p:cNvPr id="244738" name="Rectangle 3">
            <a:extLst>
              <a:ext uri="{FF2B5EF4-FFF2-40B4-BE49-F238E27FC236}">
                <a16:creationId xmlns:a16="http://schemas.microsoft.com/office/drawing/2014/main" id="{84E5BDAE-90EB-D01B-FB70-0792BDA74FAE}"/>
              </a:ext>
            </a:extLst>
          </p:cNvPr>
          <p:cNvSpPr>
            <a:spLocks noGrp="1"/>
          </p:cNvSpPr>
          <p:nvPr>
            <p:ph type="body" idx="1"/>
          </p:nvPr>
        </p:nvSpPr>
        <p:spPr>
          <a:xfrm>
            <a:off x="1128713" y="4416425"/>
            <a:ext cx="4841875"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cs typeface="Arial" panose="020B0604020202020204" pitchFamily="34" charset="0"/>
              </a:rPr>
              <a:t>The photo on the right was taken after the bomb exploded. How can you tell it’s the same place? </a:t>
            </a:r>
            <a:r>
              <a:rPr lang="en-US" altLang="en-US">
                <a:ea typeface="ＭＳ Ｐゴシック" panose="020B0600070205080204" pitchFamily="34" charset="-128"/>
              </a:rPr>
              <a:t>[</a:t>
            </a:r>
            <a:r>
              <a:rPr lang="en-GB" altLang="en-US">
                <a:ea typeface="ＭＳ Ｐゴシック" panose="020B0600070205080204" pitchFamily="34" charset="-128"/>
              </a:rPr>
              <a:t>T</a:t>
            </a:r>
            <a:r>
              <a:rPr lang="en-GB" altLang="en-US">
                <a:ea typeface="ＭＳ Ｐゴシック" panose="020B0600070205080204" pitchFamily="34" charset="-128"/>
                <a:cs typeface="Arial" panose="020B0604020202020204" pitchFamily="34" charset="0"/>
              </a:rPr>
              <a:t>he river, plus a few faint outlines of streets and buildings]</a:t>
            </a:r>
            <a:br>
              <a:rPr lang="en-GB" altLang="en-US">
                <a:ea typeface="ＭＳ Ｐゴシック" panose="020B0600070205080204" pitchFamily="34" charset="-128"/>
                <a:cs typeface="Arial" panose="020B0604020202020204" pitchFamily="34" charset="0"/>
              </a:rPr>
            </a:br>
            <a:br>
              <a:rPr lang="en-GB" altLang="en-US">
                <a:ea typeface="ＭＳ Ｐゴシック" panose="020B0600070205080204" pitchFamily="34" charset="-128"/>
                <a:cs typeface="Arial" panose="020B0604020202020204" pitchFamily="34" charset="0"/>
              </a:rPr>
            </a:br>
            <a:r>
              <a:rPr lang="en-GB" altLang="en-US">
                <a:ea typeface="ＭＳ Ｐゴシック" panose="020B0600070205080204" pitchFamily="34" charset="-128"/>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9">
            <a:extLst>
              <a:ext uri="{FF2B5EF4-FFF2-40B4-BE49-F238E27FC236}">
                <a16:creationId xmlns:a16="http://schemas.microsoft.com/office/drawing/2014/main" id="{1C5FE09F-E820-C91A-C432-8D39831CBE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C1DB218-9393-1C45-A67C-8A5AC0A864AF}" type="slidenum">
              <a:rPr lang="en-GB" altLang="en-US" sz="1200">
                <a:solidFill>
                  <a:srgbClr val="000000"/>
                </a:solidFill>
                <a:latin typeface="Calibri" panose="020F0502020204030204" pitchFamily="34" charset="0"/>
                <a:cs typeface="Arial" panose="020B0604020202020204" pitchFamily="34" charset="0"/>
              </a:rPr>
              <a:pPr/>
              <a:t>20</a:t>
            </a:fld>
            <a:endParaRPr lang="en-GB" altLang="en-US" sz="1200">
              <a:solidFill>
                <a:srgbClr val="000000"/>
              </a:solidFill>
              <a:latin typeface="Calibri" panose="020F0502020204030204" pitchFamily="34" charset="0"/>
              <a:cs typeface="Arial" panose="020B0604020202020204" pitchFamily="34" charset="0"/>
            </a:endParaRPr>
          </a:p>
        </p:txBody>
      </p:sp>
      <p:sp>
        <p:nvSpPr>
          <p:cNvPr id="246787" name="Text Box 1">
            <a:extLst>
              <a:ext uri="{FF2B5EF4-FFF2-40B4-BE49-F238E27FC236}">
                <a16:creationId xmlns:a16="http://schemas.microsoft.com/office/drawing/2014/main" id="{5A368A5B-FB61-425A-13D1-37A534615DB5}"/>
              </a:ext>
            </a:extLst>
          </p:cNvPr>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Calibri" panose="020F0502020204030204" pitchFamily="34" charset="0"/>
              <a:cs typeface="Arial" panose="020B0604020202020204" pitchFamily="34" charset="0"/>
            </a:endParaRPr>
          </a:p>
        </p:txBody>
      </p:sp>
      <p:sp>
        <p:nvSpPr>
          <p:cNvPr id="246788" name="Rectangle 2">
            <a:extLst>
              <a:ext uri="{FF2B5EF4-FFF2-40B4-BE49-F238E27FC236}">
                <a16:creationId xmlns:a16="http://schemas.microsoft.com/office/drawing/2014/main" id="{90B9B014-DA74-B325-1322-C1E076446C72}"/>
              </a:ext>
            </a:extLst>
          </p:cNvPr>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r>
              <a:rPr lang="en-GB" altLang="en-US">
                <a:ea typeface="ＭＳ Ｐゴシック" panose="020B0600070205080204" pitchFamily="34" charset="-128"/>
              </a:rPr>
              <a:t>This building lasted better than most because it was directly underneath the explosion.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[For more information on the Hiroshima (and Nagasaki) atomic bombing see for example https://www.atomicheritage.org/history/bombings-hiroshima-and-nagasaki-1945]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a:extLst>
              <a:ext uri="{FF2B5EF4-FFF2-40B4-BE49-F238E27FC236}">
                <a16:creationId xmlns:a16="http://schemas.microsoft.com/office/drawing/2014/main" id="{0EE4B8B5-53D3-0094-0B92-F296FA19FB36}"/>
              </a:ext>
            </a:extLst>
          </p:cNvPr>
          <p:cNvSpPr>
            <a:spLocks noGrp="1" noRot="1" noChangeAspect="1" noTextEdit="1"/>
          </p:cNvSpPr>
          <p:nvPr>
            <p:ph type="sldImg"/>
          </p:nvPr>
        </p:nvSpPr>
        <p:spPr>
          <a:xfrm>
            <a:off x="1371600" y="1143000"/>
            <a:ext cx="4114800" cy="3086100"/>
          </a:xfrm>
          <a:ln/>
        </p:spPr>
      </p:sp>
      <p:sp>
        <p:nvSpPr>
          <p:cNvPr id="248834" name="Rectangle 3">
            <a:extLst>
              <a:ext uri="{FF2B5EF4-FFF2-40B4-BE49-F238E27FC236}">
                <a16:creationId xmlns:a16="http://schemas.microsoft.com/office/drawing/2014/main" id="{03A5CDB6-1435-BADE-EE06-F33AEBC1040B}"/>
              </a:ext>
            </a:extLst>
          </p:cNvPr>
          <p:cNvSpPr>
            <a:spLocks noGrp="1"/>
          </p:cNvSpPr>
          <p:nvPr>
            <p:ph type="body" idx="1"/>
          </p:nvPr>
        </p:nvSpPr>
        <p:spPr>
          <a:xfrm>
            <a:off x="1128713" y="4416425"/>
            <a:ext cx="5065712"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a:ea typeface="ＭＳ Ｐゴシック" panose="020B0600070205080204" pitchFamily="34" charset="-128"/>
              <a:cs typeface="Arial" panose="020B0604020202020204" pitchFamily="34" charset="0"/>
            </a:endParaRPr>
          </a:p>
          <a:p>
            <a:endParaRPr lang="en-US" altLang="en-US">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22</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a:extLst>
              <a:ext uri="{FF2B5EF4-FFF2-40B4-BE49-F238E27FC236}">
                <a16:creationId xmlns:a16="http://schemas.microsoft.com/office/drawing/2014/main" id="{6B4A379F-EB38-728C-0EF1-B44EAFE8EF92}"/>
              </a:ext>
            </a:extLst>
          </p:cNvPr>
          <p:cNvSpPr>
            <a:spLocks noGrp="1" noRot="1" noChangeAspect="1" noTextEdit="1"/>
          </p:cNvSpPr>
          <p:nvPr>
            <p:ph type="sldImg"/>
          </p:nvPr>
        </p:nvSpPr>
        <p:spPr>
          <a:ln/>
        </p:spPr>
      </p:sp>
      <p:sp>
        <p:nvSpPr>
          <p:cNvPr id="211970" name="Notes Placeholder 2">
            <a:extLst>
              <a:ext uri="{FF2B5EF4-FFF2-40B4-BE49-F238E27FC236}">
                <a16:creationId xmlns:a16="http://schemas.microsoft.com/office/drawing/2014/main" id="{73A3225B-767B-E9E4-4A83-A6542F5D56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11971" name="Slide Number Placeholder 3">
            <a:extLst>
              <a:ext uri="{FF2B5EF4-FFF2-40B4-BE49-F238E27FC236}">
                <a16:creationId xmlns:a16="http://schemas.microsoft.com/office/drawing/2014/main" id="{A59D1439-2343-3A50-B359-2EF5C2BA33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9D1EFB-2DC2-2748-AD1C-24A92A8E6BE0}" type="slidenum">
              <a:rPr lang="en-GB" altLang="en-US" sz="120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a:extLst>
              <a:ext uri="{FF2B5EF4-FFF2-40B4-BE49-F238E27FC236}">
                <a16:creationId xmlns:a16="http://schemas.microsoft.com/office/drawing/2014/main" id="{84E433C8-0572-A879-438D-D81FFF4156BB}"/>
              </a:ext>
            </a:extLst>
          </p:cNvPr>
          <p:cNvSpPr>
            <a:spLocks noGrp="1" noRot="1" noChangeAspect="1" noTextEdit="1"/>
          </p:cNvSpPr>
          <p:nvPr>
            <p:ph type="sldImg"/>
          </p:nvPr>
        </p:nvSpPr>
        <p:spPr>
          <a:xfrm>
            <a:off x="1371600" y="1143000"/>
            <a:ext cx="4114800" cy="3086100"/>
          </a:xfrm>
          <a:ln/>
        </p:spPr>
      </p:sp>
      <p:sp>
        <p:nvSpPr>
          <p:cNvPr id="252930" name="Notes Placeholder 2">
            <a:extLst>
              <a:ext uri="{FF2B5EF4-FFF2-40B4-BE49-F238E27FC236}">
                <a16:creationId xmlns:a16="http://schemas.microsoft.com/office/drawing/2014/main" id="{D8F540B2-A20E-8B33-E0D9-236CDBC214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watch at https://www.youtube.com/watch?v=FN_UJJ9ObDs </a:t>
            </a:r>
            <a:br>
              <a:rPr lang="en-GB" altLang="en-US">
                <a:ea typeface="ＭＳ Ｐゴシック" panose="020B0600070205080204" pitchFamily="34" charset="-128"/>
              </a:rPr>
            </a:br>
            <a:br>
              <a:rPr lang="en-GB" altLang="en-US">
                <a:ea typeface="ＭＳ Ｐゴシック" panose="020B0600070205080204" pitchFamily="34" charset="-128"/>
              </a:rPr>
            </a:br>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ideas and resources on lesson activities on analysing media reporting then and now, follow the link at </a:t>
            </a:r>
            <a:r>
              <a:rPr lang="en-US" altLang="en-US" b="1">
                <a:ea typeface="ＭＳ Ｐゴシック" panose="020B0600070205080204" pitchFamily="34" charset="-128"/>
              </a:rPr>
              <a:t>https://cnduk.org/education/truman-cit </a:t>
            </a:r>
            <a:r>
              <a:rPr lang="en-US" altLang="en-US">
                <a:ea typeface="ＭＳ Ｐゴシック" panose="020B0600070205080204" pitchFamily="34" charset="-128"/>
              </a:rPr>
              <a:t>]</a:t>
            </a:r>
            <a:endParaRPr lang="en-GB" altLang="en-US">
              <a:solidFill>
                <a:srgbClr val="000000"/>
              </a:solidFill>
              <a:ea typeface="ＭＳ Ｐゴシック" panose="020B0600070205080204" pitchFamily="34" charset="-128"/>
            </a:endParaRPr>
          </a:p>
          <a:p>
            <a:endParaRPr lang="en-GB" altLang="en-US">
              <a:ea typeface="ＭＳ Ｐゴシック" panose="020B0600070205080204" pitchFamily="34" charset="-128"/>
            </a:endParaRPr>
          </a:p>
        </p:txBody>
      </p:sp>
      <p:sp>
        <p:nvSpPr>
          <p:cNvPr id="252931" name="Slide Number Placeholder 3">
            <a:extLst>
              <a:ext uri="{FF2B5EF4-FFF2-40B4-BE49-F238E27FC236}">
                <a16:creationId xmlns:a16="http://schemas.microsoft.com/office/drawing/2014/main" id="{0518B71C-57F3-9DB8-2FA6-3479784D82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04A4186-44B6-924C-B768-BBC510F8C4DC}" type="slidenum">
              <a:rPr lang="en-GB" altLang="en-US" sz="1200">
                <a:solidFill>
                  <a:srgbClr val="000000"/>
                </a:solidFill>
                <a:latin typeface="Calibri" panose="020F0502020204030204" pitchFamily="34" charset="0"/>
                <a:cs typeface="Arial" panose="020B0604020202020204" pitchFamily="34" charset="0"/>
              </a:rPr>
              <a:pPr/>
              <a:t>23</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a:extLst>
              <a:ext uri="{FF2B5EF4-FFF2-40B4-BE49-F238E27FC236}">
                <a16:creationId xmlns:a16="http://schemas.microsoft.com/office/drawing/2014/main" id="{DC598343-6FFE-D5FC-AD5A-6FA72899C0A2}"/>
              </a:ext>
            </a:extLst>
          </p:cNvPr>
          <p:cNvSpPr>
            <a:spLocks noGrp="1" noRot="1" noChangeAspect="1" noTextEdit="1"/>
          </p:cNvSpPr>
          <p:nvPr>
            <p:ph type="sldImg"/>
          </p:nvPr>
        </p:nvSpPr>
        <p:spPr>
          <a:xfrm>
            <a:off x="1371600" y="1143000"/>
            <a:ext cx="4114800" cy="3086100"/>
          </a:xfrm>
          <a:ln/>
        </p:spPr>
      </p:sp>
      <p:sp>
        <p:nvSpPr>
          <p:cNvPr id="254978" name="Rectangle 3">
            <a:extLst>
              <a:ext uri="{FF2B5EF4-FFF2-40B4-BE49-F238E27FC236}">
                <a16:creationId xmlns:a16="http://schemas.microsoft.com/office/drawing/2014/main" id="{8AAA828B-10D7-7FF7-E99B-C31FCB2507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This is the bomb dropped on Nagasaki. Does anyone know what it was called? [Fat Man]</a:t>
            </a:r>
          </a:p>
          <a:p>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a:extLst>
              <a:ext uri="{FF2B5EF4-FFF2-40B4-BE49-F238E27FC236}">
                <a16:creationId xmlns:a16="http://schemas.microsoft.com/office/drawing/2014/main" id="{DCACB821-5EBC-7B9E-9412-589D85B1E4B5}"/>
              </a:ext>
            </a:extLst>
          </p:cNvPr>
          <p:cNvSpPr>
            <a:spLocks noGrp="1" noRot="1" noChangeAspect="1" noTextEdit="1"/>
          </p:cNvSpPr>
          <p:nvPr>
            <p:ph type="sldImg"/>
          </p:nvPr>
        </p:nvSpPr>
        <p:spPr>
          <a:xfrm>
            <a:off x="1371600" y="1143000"/>
            <a:ext cx="4114800" cy="3086100"/>
          </a:xfrm>
          <a:ln/>
        </p:spPr>
      </p:sp>
      <p:sp>
        <p:nvSpPr>
          <p:cNvPr id="257026" name="Notes Placeholder 2">
            <a:extLst>
              <a:ext uri="{FF2B5EF4-FFF2-40B4-BE49-F238E27FC236}">
                <a16:creationId xmlns:a16="http://schemas.microsoft.com/office/drawing/2014/main" id="{A2F2C63D-375C-F369-4F96-BFE08D37CC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It was a different type of bomb to Little Boy, and was actually more powerful, though it killed fewer people, for various reasons (including that the bomb did not fall on the centre of the city)</a:t>
            </a:r>
          </a:p>
          <a:p>
            <a:endParaRPr lang="en-GB"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[For more information on the Nagasaki (and Hiroshima) atomic bombing see for example https://www.atomicheritage.org/history/bombings-hiroshima-and-nagasaki-1945]</a:t>
            </a:r>
          </a:p>
          <a:p>
            <a:endParaRPr lang="en-GB" altLang="en-US">
              <a:ea typeface="ＭＳ Ｐゴシック" panose="020B0600070205080204" pitchFamily="34" charset="-128"/>
            </a:endParaRPr>
          </a:p>
        </p:txBody>
      </p:sp>
      <p:sp>
        <p:nvSpPr>
          <p:cNvPr id="257027" name="Slide Number Placeholder 3">
            <a:extLst>
              <a:ext uri="{FF2B5EF4-FFF2-40B4-BE49-F238E27FC236}">
                <a16:creationId xmlns:a16="http://schemas.microsoft.com/office/drawing/2014/main" id="{9E8526C3-8A99-9FED-3057-980399C3D0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E1E3E7-DD82-714B-8EDD-007C062D61FC}" type="slidenum">
              <a:rPr lang="en-GB" altLang="en-US" sz="1200">
                <a:solidFill>
                  <a:srgbClr val="000000"/>
                </a:solidFill>
                <a:latin typeface="Calibri" panose="020F0502020204030204" pitchFamily="34" charset="0"/>
                <a:cs typeface="Arial" panose="020B0604020202020204" pitchFamily="34" charset="0"/>
              </a:rPr>
              <a:pPr/>
              <a:t>25</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a:extLst>
              <a:ext uri="{FF2B5EF4-FFF2-40B4-BE49-F238E27FC236}">
                <a16:creationId xmlns:a16="http://schemas.microsoft.com/office/drawing/2014/main" id="{29252CC1-C15B-0E14-3056-446C677D42DB}"/>
              </a:ext>
            </a:extLst>
          </p:cNvPr>
          <p:cNvSpPr>
            <a:spLocks noGrp="1" noRot="1" noChangeAspect="1" noTextEdit="1"/>
          </p:cNvSpPr>
          <p:nvPr>
            <p:ph type="sldImg"/>
          </p:nvPr>
        </p:nvSpPr>
        <p:spPr>
          <a:ln/>
        </p:spPr>
      </p:sp>
      <p:sp>
        <p:nvSpPr>
          <p:cNvPr id="259074" name="Notes Placeholder 2">
            <a:extLst>
              <a:ext uri="{FF2B5EF4-FFF2-40B4-BE49-F238E27FC236}">
                <a16:creationId xmlns:a16="http://schemas.microsoft.com/office/drawing/2014/main" id="{6CAE357B-1679-6246-895B-5F0F38C055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latin typeface="Rockwell" panose="02060603020205020403" pitchFamily="18" charset="77"/>
                <a:ea typeface="ＭＳ Ｐゴシック" panose="020B0600070205080204" pitchFamily="34" charset="-128"/>
              </a:rPr>
              <a:t>This was the last campaign of the Second World War. It lasted eleven days, and tens of thousands were killed or injured on both sides. Manchuria and Mengjiang – or Inner Mongolia - were returned to China, and Korea was partitioned along the ‘38</a:t>
            </a:r>
            <a:r>
              <a:rPr lang="en-GB" altLang="en-US" baseline="30000">
                <a:latin typeface="Rockwell" panose="02060603020205020403" pitchFamily="18" charset="77"/>
                <a:ea typeface="ＭＳ Ｐゴシック" panose="020B0600070205080204" pitchFamily="34" charset="-128"/>
              </a:rPr>
              <a:t>th</a:t>
            </a:r>
            <a:r>
              <a:rPr lang="en-GB" altLang="en-US">
                <a:latin typeface="Rockwell" panose="02060603020205020403" pitchFamily="18" charset="77"/>
                <a:ea typeface="ＭＳ Ｐゴシック" panose="020B0600070205080204" pitchFamily="34" charset="-128"/>
              </a:rPr>
              <a:t> Parallel’, with the Soviet Union occupying the North and the USA the South.</a:t>
            </a:r>
            <a:br>
              <a:rPr lang="en-GB" altLang="en-US">
                <a:latin typeface="Rockwell" panose="02060603020205020403" pitchFamily="18" charset="77"/>
                <a:ea typeface="ＭＳ Ｐゴシック" panose="020B0600070205080204" pitchFamily="34" charset="-128"/>
              </a:rPr>
            </a:br>
            <a:br>
              <a:rPr lang="en-GB" altLang="en-US">
                <a:latin typeface="Rockwell" panose="02060603020205020403" pitchFamily="18" charset="77"/>
                <a:ea typeface="ＭＳ Ｐゴシック" panose="020B0600070205080204" pitchFamily="34" charset="-128"/>
              </a:rPr>
            </a:br>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ideas and resources on exploring the changing nuclear tensions (from 2017-2019) between the USA and Russia, and between the USA and North Korea, and also the UK’s role in these contexts, please go to </a:t>
            </a:r>
            <a:r>
              <a:rPr lang="en-US" altLang="en-US" b="1">
                <a:ea typeface="ＭＳ Ｐゴシック" panose="020B0600070205080204" pitchFamily="34" charset="-128"/>
              </a:rPr>
              <a:t>https://cnduk.org/education/truman-cit </a:t>
            </a:r>
            <a:r>
              <a:rPr lang="en-US" altLang="en-US">
                <a:ea typeface="ＭＳ Ｐゴシック" panose="020B0600070205080204" pitchFamily="34" charset="-128"/>
              </a:rPr>
              <a:t>]</a:t>
            </a:r>
            <a:endParaRPr lang="en-GB"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59075" name="Slide Number Placeholder 3">
            <a:extLst>
              <a:ext uri="{FF2B5EF4-FFF2-40B4-BE49-F238E27FC236}">
                <a16:creationId xmlns:a16="http://schemas.microsoft.com/office/drawing/2014/main" id="{9BB1B81A-6F84-9171-9D81-75EA287827D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FA72119-38F9-704B-8057-67FAB7F07B6F}" type="slidenum">
              <a:rPr lang="en-GB" altLang="en-US" sz="1200">
                <a:solidFill>
                  <a:srgbClr val="000000"/>
                </a:solidFill>
              </a:rPr>
              <a:pPr/>
              <a:t>26</a:t>
            </a:fld>
            <a:endParaRPr lang="en-GB" altLang="en-US" sz="120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a:extLst>
              <a:ext uri="{FF2B5EF4-FFF2-40B4-BE49-F238E27FC236}">
                <a16:creationId xmlns:a16="http://schemas.microsoft.com/office/drawing/2014/main" id="{2C876038-6552-81B6-088C-DA146393494D}"/>
              </a:ext>
            </a:extLst>
          </p:cNvPr>
          <p:cNvSpPr>
            <a:spLocks noGrp="1" noRot="1" noChangeAspect="1" noTextEdit="1"/>
          </p:cNvSpPr>
          <p:nvPr>
            <p:ph type="sldImg"/>
          </p:nvPr>
        </p:nvSpPr>
        <p:spPr>
          <a:xfrm>
            <a:off x="1371600" y="1143000"/>
            <a:ext cx="4114800" cy="3086100"/>
          </a:xfrm>
          <a:ln/>
        </p:spPr>
      </p:sp>
      <p:sp>
        <p:nvSpPr>
          <p:cNvPr id="261122" name="Notes Placeholder 2">
            <a:extLst>
              <a:ext uri="{FF2B5EF4-FFF2-40B4-BE49-F238E27FC236}">
                <a16:creationId xmlns:a16="http://schemas.microsoft.com/office/drawing/2014/main" id="{D348178C-79A4-CA8E-1962-E1C3014051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61123" name="Slide Number Placeholder 3">
            <a:extLst>
              <a:ext uri="{FF2B5EF4-FFF2-40B4-BE49-F238E27FC236}">
                <a16:creationId xmlns:a16="http://schemas.microsoft.com/office/drawing/2014/main" id="{0FBA187F-405D-4872-7C7F-77C2C700DE2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7A3C3B6-6D3A-D144-9ABC-E5DF1E0D60B4}" type="slidenum">
              <a:rPr lang="en-GB" altLang="en-US" sz="1200">
                <a:solidFill>
                  <a:srgbClr val="000000"/>
                </a:solidFill>
                <a:latin typeface="Calibri" panose="020F0502020204030204" pitchFamily="34" charset="0"/>
                <a:cs typeface="Arial" panose="020B0604020202020204" pitchFamily="34" charset="0"/>
              </a:rPr>
              <a:pPr/>
              <a:t>27</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9">
            <a:extLst>
              <a:ext uri="{FF2B5EF4-FFF2-40B4-BE49-F238E27FC236}">
                <a16:creationId xmlns:a16="http://schemas.microsoft.com/office/drawing/2014/main" id="{A19277EC-56A7-CDB9-559E-B6D4CDDB38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9D7023-9C9C-A440-8145-18F5937D7F81}" type="slidenum">
              <a:rPr lang="en-GB" altLang="en-US" sz="1200">
                <a:solidFill>
                  <a:srgbClr val="000000"/>
                </a:solidFill>
                <a:latin typeface="Calibri" panose="020F0502020204030204" pitchFamily="34" charset="0"/>
                <a:cs typeface="Arial" panose="020B0604020202020204" pitchFamily="34" charset="0"/>
              </a:rPr>
              <a:pPr/>
              <a:t>28</a:t>
            </a:fld>
            <a:endParaRPr lang="en-GB" altLang="en-US" sz="1200">
              <a:solidFill>
                <a:srgbClr val="000000"/>
              </a:solidFill>
              <a:latin typeface="Calibri" panose="020F0502020204030204" pitchFamily="34" charset="0"/>
              <a:cs typeface="Arial" panose="020B0604020202020204" pitchFamily="34" charset="0"/>
            </a:endParaRPr>
          </a:p>
        </p:txBody>
      </p:sp>
      <p:sp>
        <p:nvSpPr>
          <p:cNvPr id="263171" name="Text Box 1">
            <a:extLst>
              <a:ext uri="{FF2B5EF4-FFF2-40B4-BE49-F238E27FC236}">
                <a16:creationId xmlns:a16="http://schemas.microsoft.com/office/drawing/2014/main" id="{D832C8CB-7F90-A58F-FD86-96F09C93BCF8}"/>
              </a:ext>
            </a:extLst>
          </p:cNvPr>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263172" name="Rectangle 1">
            <a:extLst>
              <a:ext uri="{FF2B5EF4-FFF2-40B4-BE49-F238E27FC236}">
                <a16:creationId xmlns:a16="http://schemas.microsoft.com/office/drawing/2014/main" id="{F8F09ED5-EA04-6970-D67A-E9EAF0738DED}"/>
              </a:ext>
            </a:extLst>
          </p:cNvPr>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000000"/>
                </a:solidFill>
                <a:cs typeface="Arial" panose="020B0604020202020204" pitchFamily="34" charset="0"/>
              </a:rPr>
              <a:t>.  </a:t>
            </a:r>
            <a:endParaRPr lang="en-US" altLang="en-US" sz="1200">
              <a:solidFill>
                <a:srgbClr val="000000"/>
              </a:solidFill>
              <a:cs typeface="Arial" panose="020B0604020202020204" pitchFamily="34" charset="0"/>
            </a:endParaRPr>
          </a:p>
        </p:txBody>
      </p:sp>
      <p:sp>
        <p:nvSpPr>
          <p:cNvPr id="263173" name="Notes Placeholder 2">
            <a:extLst>
              <a:ext uri="{FF2B5EF4-FFF2-40B4-BE49-F238E27FC236}">
                <a16:creationId xmlns:a16="http://schemas.microsoft.com/office/drawing/2014/main" id="{12E2EFE1-E2A2-76DB-85D3-AF38A4ED9A2D}"/>
              </a:ext>
            </a:extLst>
          </p:cNvPr>
          <p:cNvSpPr>
            <a:spLocks noGrp="1"/>
          </p:cNvSpPr>
          <p:nvPr>
            <p:ph type="body" idx="1"/>
          </p:nvPr>
        </p:nvSpPr>
        <p:spPr>
          <a:xfrm>
            <a:off x="1144588" y="4416425"/>
            <a:ext cx="5049837"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ea typeface="ＭＳ Ｐゴシック" panose="020B0600070205080204" pitchFamily="34" charset="-128"/>
              </a:rPr>
              <a:t>[For more information see for example https://www.atomicheritage.org/history/debate-over-bomb and https://en.wikipedia.org/wiki/Debate_over_the_atomic_bombings_of_Hiroshima_and_Nagasaki#Support]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9">
            <a:extLst>
              <a:ext uri="{FF2B5EF4-FFF2-40B4-BE49-F238E27FC236}">
                <a16:creationId xmlns:a16="http://schemas.microsoft.com/office/drawing/2014/main" id="{F4B8B19E-C9E1-AC61-C7A9-ED14774627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843CE1-A1FD-254B-AD87-24B5AEC550FD}" type="slidenum">
              <a:rPr lang="en-GB" altLang="en-US" sz="1200">
                <a:solidFill>
                  <a:srgbClr val="000000"/>
                </a:solidFill>
                <a:latin typeface="Calibri" panose="020F0502020204030204" pitchFamily="34" charset="0"/>
                <a:cs typeface="Arial" panose="020B0604020202020204" pitchFamily="34" charset="0"/>
              </a:rPr>
              <a:pPr/>
              <a:t>29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65219" name="Text Box 1">
            <a:extLst>
              <a:ext uri="{FF2B5EF4-FFF2-40B4-BE49-F238E27FC236}">
                <a16:creationId xmlns:a16="http://schemas.microsoft.com/office/drawing/2014/main" id="{B342C09D-9B3A-5875-9DEE-EE051F16A772}"/>
              </a:ext>
            </a:extLst>
          </p:cNvPr>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cs typeface="Arial" panose="020B0604020202020204" pitchFamily="34" charset="0"/>
            </a:endParaRPr>
          </a:p>
        </p:txBody>
      </p:sp>
      <p:sp>
        <p:nvSpPr>
          <p:cNvPr id="265220" name="Rectangle 1">
            <a:extLst>
              <a:ext uri="{FF2B5EF4-FFF2-40B4-BE49-F238E27FC236}">
                <a16:creationId xmlns:a16="http://schemas.microsoft.com/office/drawing/2014/main" id="{BE4170E4-5BCA-CCC0-908C-4E7AF16731C7}"/>
              </a:ext>
            </a:extLst>
          </p:cNvPr>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200">
                <a:solidFill>
                  <a:srgbClr val="000000"/>
                </a:solidFill>
                <a:cs typeface="Arial" panose="020B0604020202020204" pitchFamily="34" charset="0"/>
              </a:rPr>
              <a:t>.  </a:t>
            </a:r>
            <a:endParaRPr lang="en-US" altLang="en-US" sz="1200">
              <a:solidFill>
                <a:srgbClr val="000000"/>
              </a:solidFill>
              <a:cs typeface="Arial" panose="020B0604020202020204" pitchFamily="34" charset="0"/>
            </a:endParaRPr>
          </a:p>
        </p:txBody>
      </p:sp>
      <p:sp>
        <p:nvSpPr>
          <p:cNvPr id="265221" name="Notes Placeholder 2">
            <a:extLst>
              <a:ext uri="{FF2B5EF4-FFF2-40B4-BE49-F238E27FC236}">
                <a16:creationId xmlns:a16="http://schemas.microsoft.com/office/drawing/2014/main" id="{12F9502D-2963-5691-BACE-0CC14E3267FA}"/>
              </a:ext>
            </a:extLst>
          </p:cNvPr>
          <p:cNvSpPr>
            <a:spLocks noGrp="1"/>
          </p:cNvSpPr>
          <p:nvPr>
            <p:ph type="body" idx="1"/>
          </p:nvPr>
        </p:nvSpPr>
        <p:spPr>
          <a:xfrm>
            <a:off x="1144588" y="4416425"/>
            <a:ext cx="5049837"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ea typeface="ＭＳ Ｐゴシック" panose="020B0600070205080204" pitchFamily="34" charset="-128"/>
              </a:rPr>
              <a:t>[For more information see for example https://www.atomicheritage.org/history/debate-over-bomb and https://en.wikipedia.org/wiki/Debate_over_the_atomic_bombings_of_Hiroshima_and_Nagasaki#Opposition]</a:t>
            </a:r>
          </a:p>
          <a:p>
            <a:pPr eaLnBrk="1" hangingPunct="1"/>
            <a:endParaRPr lang="en-GB"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8">
            <a:extLst>
              <a:ext uri="{FF2B5EF4-FFF2-40B4-BE49-F238E27FC236}">
                <a16:creationId xmlns:a16="http://schemas.microsoft.com/office/drawing/2014/main" id="{EAC93C15-974F-865D-5E3D-0694A1BC5B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B9F093-E614-AF43-88BD-E2620C6D299A}" type="slidenum">
              <a:rPr lang="en-GB" altLang="en-US" sz="1200">
                <a:solidFill>
                  <a:srgbClr val="000000"/>
                </a:solidFill>
              </a:rPr>
              <a:pPr/>
              <a:t>30</a:t>
            </a:fld>
            <a:endParaRPr lang="en-GB" altLang="en-US" sz="1200">
              <a:solidFill>
                <a:srgbClr val="000000"/>
              </a:solidFill>
            </a:endParaRPr>
          </a:p>
        </p:txBody>
      </p:sp>
      <p:sp>
        <p:nvSpPr>
          <p:cNvPr id="267267" name="Text Box 1">
            <a:extLst>
              <a:ext uri="{FF2B5EF4-FFF2-40B4-BE49-F238E27FC236}">
                <a16:creationId xmlns:a16="http://schemas.microsoft.com/office/drawing/2014/main" id="{B4A5C6B2-A8AE-5791-E6E5-BF03F29C73E5}"/>
              </a:ext>
            </a:extLst>
          </p:cNvPr>
          <p:cNvSpPr txBox="1">
            <a:spLocks noChangeArrowheads="1"/>
          </p:cNvSpPr>
          <p:nvPr/>
        </p:nvSpPr>
        <p:spPr bwMode="auto">
          <a:xfrm>
            <a:off x="1001713" y="695325"/>
            <a:ext cx="4849812" cy="3427413"/>
          </a:xfrm>
          <a:prstGeom prst="rect">
            <a:avLst/>
          </a:prstGeom>
          <a:solidFill>
            <a:srgbClr val="FFFFFF"/>
          </a:solidFill>
          <a:ln w="9360">
            <a:solidFill>
              <a:srgbClr val="000000"/>
            </a:solidFill>
            <a:miter lim="800000"/>
            <a:headEnd/>
            <a:tailEnd/>
          </a:ln>
        </p:spPr>
        <p:txBody>
          <a:bodyPr wrap="none" lIns="80165" tIns="40083" rIns="80165" bIns="40083"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solidFill>
                <a:srgbClr val="000000"/>
              </a:solidFill>
              <a:latin typeface="Calibri" panose="020F0502020204030204" pitchFamily="34" charset="0"/>
            </a:endParaRPr>
          </a:p>
        </p:txBody>
      </p:sp>
      <p:sp>
        <p:nvSpPr>
          <p:cNvPr id="267268" name="Rectangle 2">
            <a:extLst>
              <a:ext uri="{FF2B5EF4-FFF2-40B4-BE49-F238E27FC236}">
                <a16:creationId xmlns:a16="http://schemas.microsoft.com/office/drawing/2014/main" id="{C146D987-ECFE-87C4-E21B-DAB396101403}"/>
              </a:ext>
            </a:extLst>
          </p:cNvPr>
          <p:cNvSpPr>
            <a:spLocks noGrp="1" noChangeArrowheads="1"/>
          </p:cNvSpPr>
          <p:nvPr>
            <p:ph type="body"/>
          </p:nvPr>
        </p:nvSpPr>
        <p:spPr>
          <a:xfrm>
            <a:off x="685800" y="4343400"/>
            <a:ext cx="5483225" cy="4111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spcBef>
                <a:spcPct val="0"/>
              </a:spcBef>
            </a:pPr>
            <a:r>
              <a:rPr lang="en-GB" altLang="en-US">
                <a:solidFill>
                  <a:srgbClr val="000000"/>
                </a:solidFill>
                <a:latin typeface="Rockwell" panose="02060603020205020403" pitchFamily="18" charset="77"/>
                <a:ea typeface="ＭＳ Ｐゴシック" panose="020B0600070205080204" pitchFamily="34" charset="-128"/>
              </a:rPr>
              <a:t>[(You could also re-cap on the class verdict if you did the mock trial lesson) Get students to line up across the room, standing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if anyone says something that persuades them. If space cannot be made in the classroom for this, a show of hands can work instead. To add more nuance to your spectrum/barometer activities, see </a:t>
            </a:r>
            <a:r>
              <a:rPr lang="en-GB" altLang="en-US" b="1">
                <a:solidFill>
                  <a:srgbClr val="000000"/>
                </a:solidFill>
                <a:latin typeface="Rockwell" panose="02060603020205020403" pitchFamily="18" charset="77"/>
                <a:ea typeface="ＭＳ Ｐゴシック" panose="020B0600070205080204" pitchFamily="34" charset="-128"/>
              </a:rPr>
              <a:t>https://www.facinghistory.org/sites/default/files/viewing-guide-barometer.pdf</a:t>
            </a:r>
            <a:r>
              <a:rPr lang="en-GB" altLang="en-US">
                <a:solidFill>
                  <a:srgbClr val="000000"/>
                </a:solidFill>
                <a:latin typeface="Rockwell" panose="02060603020205020403" pitchFamily="18" charset="77"/>
                <a:ea typeface="ＭＳ Ｐゴシック" panose="020B0600070205080204" pitchFamily="34" charset="-128"/>
              </a:rPr>
              <a:t>]</a:t>
            </a:r>
          </a:p>
          <a:p>
            <a:pPr eaLnBrk="1" hangingPunct="1">
              <a:spcBef>
                <a:spcPct val="0"/>
              </a:spcBef>
            </a:pPr>
            <a:br>
              <a:rPr lang="en-GB" altLang="en-US">
                <a:solidFill>
                  <a:srgbClr val="000000"/>
                </a:solidFill>
                <a:latin typeface="Rockwell" panose="02060603020205020403" pitchFamily="18" charset="77"/>
                <a:ea typeface="ＭＳ Ｐゴシック" panose="020B0600070205080204" pitchFamily="34" charset="-128"/>
              </a:rPr>
            </a:br>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a:extLst>
              <a:ext uri="{FF2B5EF4-FFF2-40B4-BE49-F238E27FC236}">
                <a16:creationId xmlns:a16="http://schemas.microsoft.com/office/drawing/2014/main" id="{9BBB7F1A-D904-9D4C-D832-0539982E0F47}"/>
              </a:ext>
            </a:extLst>
          </p:cNvPr>
          <p:cNvSpPr>
            <a:spLocks noGrp="1" noRot="1" noChangeAspect="1" noTextEdit="1"/>
          </p:cNvSpPr>
          <p:nvPr>
            <p:ph type="sldImg"/>
          </p:nvPr>
        </p:nvSpPr>
        <p:spPr>
          <a:ln/>
        </p:spPr>
      </p:sp>
      <p:sp>
        <p:nvSpPr>
          <p:cNvPr id="269314" name="Notes Placeholder 2">
            <a:extLst>
              <a:ext uri="{FF2B5EF4-FFF2-40B4-BE49-F238E27FC236}">
                <a16:creationId xmlns:a16="http://schemas.microsoft.com/office/drawing/2014/main" id="{B8F31F20-E208-24D0-0057-CB887C5C6D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Getting students to read this out, taking turns, and encouraging them to add emphasis for dramatic effect, is a great way to help develop their oracy skills! It will bring home the striking fact that Truman and Churchill themselves hosted a mock trial on Hiroshima and Nagasaki. ] </a:t>
            </a:r>
            <a:endParaRPr lang="en-GB" altLang="en-US">
              <a:ea typeface="ＭＳ Ｐゴシック" panose="020B0600070205080204" pitchFamily="34" charset="-128"/>
            </a:endParaRPr>
          </a:p>
        </p:txBody>
      </p:sp>
      <p:sp>
        <p:nvSpPr>
          <p:cNvPr id="269315" name="Slide Number Placeholder 3">
            <a:extLst>
              <a:ext uri="{FF2B5EF4-FFF2-40B4-BE49-F238E27FC236}">
                <a16:creationId xmlns:a16="http://schemas.microsoft.com/office/drawing/2014/main" id="{03B1A986-6DB4-364F-4365-8445CFF36C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4C52FE-07AD-0B48-B61B-B79340543304}" type="slidenum">
              <a:rPr lang="en-GB" altLang="en-US" sz="1200">
                <a:solidFill>
                  <a:srgbClr val="000000"/>
                </a:solidFill>
              </a:rPr>
              <a:pPr/>
              <a:t>31</a:t>
            </a:fld>
            <a:endParaRPr lang="en-GB" alt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a:extLst>
              <a:ext uri="{FF2B5EF4-FFF2-40B4-BE49-F238E27FC236}">
                <a16:creationId xmlns:a16="http://schemas.microsoft.com/office/drawing/2014/main" id="{DDB1DC1D-8A60-BC5F-2954-677BCA70B662}"/>
              </a:ext>
            </a:extLst>
          </p:cNvPr>
          <p:cNvSpPr>
            <a:spLocks noGrp="1" noRot="1" noChangeAspect="1" noTextEdit="1"/>
          </p:cNvSpPr>
          <p:nvPr>
            <p:ph type="sldImg"/>
          </p:nvPr>
        </p:nvSpPr>
        <p:spPr>
          <a:ln/>
        </p:spPr>
      </p:sp>
      <p:sp>
        <p:nvSpPr>
          <p:cNvPr id="271362" name="Notes Placeholder 2">
            <a:extLst>
              <a:ext uri="{FF2B5EF4-FFF2-40B4-BE49-F238E27FC236}">
                <a16:creationId xmlns:a16="http://schemas.microsoft.com/office/drawing/2014/main" id="{74B78C97-9874-0D1D-4CDD-CF31D4E215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lots of ideas and resources on lesson activities on: the development of legal recourse regarding war crimes (including an introduction to the International Criminal Court, and how it differs from UK criminal courts); on the debate as to the legality of the Hiroshima and Nagasaki bombings (and whether or not it would be a war crime for the UK to use </a:t>
            </a:r>
            <a:r>
              <a:rPr lang="en-US" altLang="en-US" i="1">
                <a:ea typeface="ＭＳ Ｐゴシック" panose="020B0600070205080204" pitchFamily="34" charset="-128"/>
              </a:rPr>
              <a:t>its </a:t>
            </a:r>
            <a:r>
              <a:rPr lang="en-US" altLang="en-US">
                <a:ea typeface="ＭＳ Ｐゴシック" panose="020B0600070205080204" pitchFamily="34" charset="-128"/>
              </a:rPr>
              <a:t>nuclear weapons); and on various world leaders’ stances on using their country’s nuclear weapons (and limits on their power to do so), follow the links at </a:t>
            </a:r>
            <a:r>
              <a:rPr lang="en-US" altLang="en-US" b="1">
                <a:ea typeface="ＭＳ Ｐゴシック" panose="020B0600070205080204" pitchFamily="34" charset="-128"/>
              </a:rPr>
              <a:t>https://cnduk.org/education/truman-cit </a:t>
            </a:r>
            <a:r>
              <a:rPr lang="en-US" altLang="en-US">
                <a:ea typeface="ＭＳ Ｐゴシック" panose="020B0600070205080204" pitchFamily="34" charset="-128"/>
              </a:rPr>
              <a:t>]</a:t>
            </a:r>
            <a:endParaRPr lang="en-GB" altLang="en-US">
              <a:solidFill>
                <a:srgbClr val="000000"/>
              </a:solidFill>
              <a:ea typeface="ＭＳ Ｐゴシック" panose="020B0600070205080204" pitchFamily="34" charset="-128"/>
            </a:endParaRPr>
          </a:p>
          <a:p>
            <a:endParaRPr lang="en-GB" altLang="en-US">
              <a:ea typeface="ＭＳ Ｐゴシック" panose="020B0600070205080204" pitchFamily="34" charset="-128"/>
            </a:endParaRPr>
          </a:p>
        </p:txBody>
      </p:sp>
      <p:sp>
        <p:nvSpPr>
          <p:cNvPr id="271363" name="Slide Number Placeholder 3">
            <a:extLst>
              <a:ext uri="{FF2B5EF4-FFF2-40B4-BE49-F238E27FC236}">
                <a16:creationId xmlns:a16="http://schemas.microsoft.com/office/drawing/2014/main" id="{05987074-BDC6-9A13-1C55-552BAAD0D0F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56145C4-E73F-6D4B-9A34-D71FA3B4B42A}" type="slidenum">
              <a:rPr lang="en-GB" altLang="en-US" sz="1200"/>
              <a:pPr/>
              <a:t>32</a:t>
            </a:fld>
            <a:endParaRPr lang="en-GB"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077E2A17-F2D0-5074-5B94-C06C41D84BC1}"/>
              </a:ext>
            </a:extLst>
          </p:cNvPr>
          <p:cNvSpPr>
            <a:spLocks noGrp="1" noRot="1" noChangeAspect="1" noTextEdit="1"/>
          </p:cNvSpPr>
          <p:nvPr>
            <p:ph type="sldImg"/>
          </p:nvPr>
        </p:nvSpPr>
        <p:spPr>
          <a:ln/>
        </p:spPr>
      </p:sp>
      <p:sp>
        <p:nvSpPr>
          <p:cNvPr id="214018" name="Notes Placeholder 2">
            <a:extLst>
              <a:ext uri="{FF2B5EF4-FFF2-40B4-BE49-F238E27FC236}">
                <a16:creationId xmlns:a16="http://schemas.microsoft.com/office/drawing/2014/main" id="{9D1FC7C9-8D86-C9EC-E1B0-616AD9C7A2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solidFill>
                  <a:srgbClr val="000000"/>
                </a:solidFill>
                <a:latin typeface="Rockwell" panose="02060603020205020403" pitchFamily="18" charset="77"/>
                <a:ea typeface="ＭＳ Ｐゴシック" panose="020B0600070205080204" pitchFamily="34" charset="-128"/>
              </a:rPr>
              <a:t>[You could use the spectrum activity for this: Get students to line up across the room, standing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if anyone says something that persuades them. If space cannot be made in the classroom for this, a show of hands can work instead.]</a:t>
            </a:r>
          </a:p>
          <a:p>
            <a:endParaRPr lang="en-GB" altLang="en-US">
              <a:ea typeface="ＭＳ Ｐゴシック" panose="020B0600070205080204" pitchFamily="34" charset="-128"/>
            </a:endParaRPr>
          </a:p>
          <a:p>
            <a:r>
              <a:rPr lang="en-GB" altLang="en-US">
                <a:ea typeface="ＭＳ Ｐゴシック" panose="020B0600070205080204" pitchFamily="34" charset="-128"/>
              </a:rPr>
              <a:t>[Higher-ability students could be challenged by discussing nuances such as the different types of war (between countries/states, civil war, asymmetric warfare, drone warfare, cyber warfare, etc – some of which lack formal declarations)]</a:t>
            </a:r>
          </a:p>
        </p:txBody>
      </p:sp>
      <p:sp>
        <p:nvSpPr>
          <p:cNvPr id="214019" name="Slide Number Placeholder 3">
            <a:extLst>
              <a:ext uri="{FF2B5EF4-FFF2-40B4-BE49-F238E27FC236}">
                <a16:creationId xmlns:a16="http://schemas.microsoft.com/office/drawing/2014/main" id="{3673973D-743D-C65B-626C-EBADC7526D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D3A3CC7-21E7-4746-BC98-7C09CB4DB57A}" type="slidenum">
              <a:rPr lang="en-GB" altLang="en-US" sz="1200"/>
              <a:pPr/>
              <a:t>3</a:t>
            </a:fld>
            <a:endParaRPr lang="en-GB"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Slide Image Placeholder 1">
            <a:extLst>
              <a:ext uri="{FF2B5EF4-FFF2-40B4-BE49-F238E27FC236}">
                <a16:creationId xmlns:a16="http://schemas.microsoft.com/office/drawing/2014/main" id="{B61284E3-B3E9-6610-E922-6A889C902B9F}"/>
              </a:ext>
            </a:extLst>
          </p:cNvPr>
          <p:cNvSpPr>
            <a:spLocks noGrp="1" noRot="1" noChangeAspect="1" noTextEdit="1"/>
          </p:cNvSpPr>
          <p:nvPr>
            <p:ph type="sldImg"/>
          </p:nvPr>
        </p:nvSpPr>
        <p:spPr>
          <a:ln/>
        </p:spPr>
      </p:sp>
      <p:sp>
        <p:nvSpPr>
          <p:cNvPr id="273410" name="Notes Placeholder 2">
            <a:extLst>
              <a:ext uri="{FF2B5EF4-FFF2-40B4-BE49-F238E27FC236}">
                <a16:creationId xmlns:a16="http://schemas.microsoft.com/office/drawing/2014/main" id="{A128B889-94FC-DC54-4482-50F3EAF69D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Please see the previous slide’s notes. There are also lesson ideas and resources available on the UN ‘Treaty on the Prohibition of Nuclear Weapons’ (including the work of civil society groups in the UK and worldwide in persistently raising the humanitarian and other arguments in favour of the Treaty). These too are available via </a:t>
            </a:r>
            <a:r>
              <a:rPr lang="en-US" altLang="en-US" b="1">
                <a:ea typeface="ＭＳ Ｐゴシック" panose="020B0600070205080204" pitchFamily="34" charset="-128"/>
              </a:rPr>
              <a:t>https://cnduk.org/education/truman-cit </a:t>
            </a:r>
            <a:r>
              <a:rPr lang="en-US" altLang="en-US">
                <a:ea typeface="ＭＳ Ｐゴシック" panose="020B0600070205080204" pitchFamily="34" charset="-128"/>
              </a:rPr>
              <a:t>]</a:t>
            </a:r>
          </a:p>
        </p:txBody>
      </p:sp>
      <p:sp>
        <p:nvSpPr>
          <p:cNvPr id="273411" name="Slide Number Placeholder 3">
            <a:extLst>
              <a:ext uri="{FF2B5EF4-FFF2-40B4-BE49-F238E27FC236}">
                <a16:creationId xmlns:a16="http://schemas.microsoft.com/office/drawing/2014/main" id="{6DA2E12A-F4EE-0B3F-7D4B-16BB5584924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931C694-7C5F-3B46-B736-9244A45B42DB}" type="slidenum">
              <a:rPr lang="en-GB" altLang="en-US" sz="1200"/>
              <a:pPr/>
              <a:t>33</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5B876753-B150-380A-D722-403EF6BFB6D7}"/>
              </a:ext>
            </a:extLst>
          </p:cNvPr>
          <p:cNvSpPr>
            <a:spLocks noGrp="1" noRot="1" noChangeAspect="1" noTextEdit="1"/>
          </p:cNvSpPr>
          <p:nvPr>
            <p:ph type="sldImg"/>
          </p:nvPr>
        </p:nvSpPr>
        <p:spPr>
          <a:ln/>
        </p:spPr>
      </p:sp>
      <p:sp>
        <p:nvSpPr>
          <p:cNvPr id="216066" name="Notes Placeholder 2">
            <a:extLst>
              <a:ext uri="{FF2B5EF4-FFF2-40B4-BE49-F238E27FC236}">
                <a16:creationId xmlns:a16="http://schemas.microsoft.com/office/drawing/2014/main" id="{4FC80B6C-5C0F-32CF-D38D-5D2AC1D6C7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ＭＳ Ｐゴシック" panose="020B0600070205080204" pitchFamily="34" charset="-128"/>
              </a:rPr>
              <a:t>[Again, you could use the spectrum activity for this]</a:t>
            </a:r>
          </a:p>
        </p:txBody>
      </p:sp>
      <p:sp>
        <p:nvSpPr>
          <p:cNvPr id="216067" name="Slide Number Placeholder 3">
            <a:extLst>
              <a:ext uri="{FF2B5EF4-FFF2-40B4-BE49-F238E27FC236}">
                <a16:creationId xmlns:a16="http://schemas.microsoft.com/office/drawing/2014/main" id="{360F7237-8F7E-16D6-8645-52D00D214B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C2E0AE-E288-9544-81AC-4704CC343846}" type="slidenum">
              <a:rPr lang="en-GB" altLang="en-US" sz="1200"/>
              <a:pPr/>
              <a:t>4</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a:extLst>
              <a:ext uri="{FF2B5EF4-FFF2-40B4-BE49-F238E27FC236}">
                <a16:creationId xmlns:a16="http://schemas.microsoft.com/office/drawing/2014/main" id="{DF4EDA99-0AD5-A94A-9DA3-AF2FCC12054E}"/>
              </a:ext>
            </a:extLst>
          </p:cNvPr>
          <p:cNvSpPr>
            <a:spLocks noGrp="1" noRot="1" noChangeAspect="1" noTextEdit="1"/>
          </p:cNvSpPr>
          <p:nvPr>
            <p:ph type="sldImg"/>
          </p:nvPr>
        </p:nvSpPr>
        <p:spPr>
          <a:ln/>
        </p:spPr>
      </p:sp>
      <p:sp>
        <p:nvSpPr>
          <p:cNvPr id="219138" name="Notes Placeholder 2">
            <a:extLst>
              <a:ext uri="{FF2B5EF4-FFF2-40B4-BE49-F238E27FC236}">
                <a16:creationId xmlns:a16="http://schemas.microsoft.com/office/drawing/2014/main" id="{2D9C0021-43CF-F924-9783-A19A41CA03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19139" name="Slide Number Placeholder 3">
            <a:extLst>
              <a:ext uri="{FF2B5EF4-FFF2-40B4-BE49-F238E27FC236}">
                <a16:creationId xmlns:a16="http://schemas.microsoft.com/office/drawing/2014/main" id="{E0280914-4481-7DAC-1BD0-54467E057D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1902A4-8F04-3A43-A999-2C554F735238}" type="slidenum">
              <a:rPr lang="en-GB" altLang="en-US" sz="1200"/>
              <a:pPr/>
              <a:t>6</a:t>
            </a:fld>
            <a:endParaRPr lang="en-GB"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Image Placeholder 1">
            <a:extLst>
              <a:ext uri="{FF2B5EF4-FFF2-40B4-BE49-F238E27FC236}">
                <a16:creationId xmlns:a16="http://schemas.microsoft.com/office/drawing/2014/main" id="{4878EB80-3F43-83D9-B8D7-1B080017D979}"/>
              </a:ext>
            </a:extLst>
          </p:cNvPr>
          <p:cNvSpPr>
            <a:spLocks noGrp="1" noRot="1" noChangeAspect="1" noTextEdit="1"/>
          </p:cNvSpPr>
          <p:nvPr>
            <p:ph type="sldImg"/>
          </p:nvPr>
        </p:nvSpPr>
        <p:spPr>
          <a:ln/>
        </p:spPr>
      </p:sp>
      <p:sp>
        <p:nvSpPr>
          <p:cNvPr id="222210" name="Notes Placeholder 2">
            <a:extLst>
              <a:ext uri="{FF2B5EF4-FFF2-40B4-BE49-F238E27FC236}">
                <a16:creationId xmlns:a16="http://schemas.microsoft.com/office/drawing/2014/main" id="{8259FDF2-7147-1EA5-EAA4-584B78D972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222211" name="Slide Number Placeholder 3">
            <a:extLst>
              <a:ext uri="{FF2B5EF4-FFF2-40B4-BE49-F238E27FC236}">
                <a16:creationId xmlns:a16="http://schemas.microsoft.com/office/drawing/2014/main" id="{EE812E97-3B71-60D3-F639-79D5FCCF39E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B2F78A3-1BFC-8948-92FC-ED8767FA98DF}" type="slidenum">
              <a:rPr lang="en-GB" altLang="en-US" sz="1200">
                <a:solidFill>
                  <a:srgbClr val="000000"/>
                </a:solidFill>
                <a:latin typeface="Calibri" panose="020F0502020204030204" pitchFamily="34" charset="0"/>
                <a:cs typeface="Arial" panose="020B0604020202020204" pitchFamily="34" charset="0"/>
              </a:rPr>
              <a:pPr/>
              <a:t>8</a:t>
            </a:fld>
            <a:endParaRPr lang="en-GB" altLang="en-US" sz="1200">
              <a:solidFill>
                <a:srgbClr val="000000"/>
              </a:solidFill>
              <a:latin typeface="Calibri" panose="020F050202020403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a:extLst>
              <a:ext uri="{FF2B5EF4-FFF2-40B4-BE49-F238E27FC236}">
                <a16:creationId xmlns:a16="http://schemas.microsoft.com/office/drawing/2014/main" id="{D1297122-32CD-10FC-6A29-53167EE1DC79}"/>
              </a:ext>
            </a:extLst>
          </p:cNvPr>
          <p:cNvSpPr>
            <a:spLocks noGrp="1" noRot="1" noChangeAspect="1" noTextEdit="1"/>
          </p:cNvSpPr>
          <p:nvPr>
            <p:ph type="sldImg"/>
          </p:nvPr>
        </p:nvSpPr>
        <p:spPr>
          <a:ln/>
        </p:spPr>
      </p:sp>
      <p:sp>
        <p:nvSpPr>
          <p:cNvPr id="224258" name="Notes Placeholder 2">
            <a:extLst>
              <a:ext uri="{FF2B5EF4-FFF2-40B4-BE49-F238E27FC236}">
                <a16:creationId xmlns:a16="http://schemas.microsoft.com/office/drawing/2014/main" id="{BF352508-311B-682D-2501-FF2D255871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t>
            </a:r>
            <a:r>
              <a:rPr lang="en-US" altLang="en-US" b="1">
                <a:ea typeface="ＭＳ Ｐゴシック" panose="020B0600070205080204" pitchFamily="34" charset="-128"/>
              </a:rPr>
              <a:t>Citizenship teachers: </a:t>
            </a:r>
            <a:r>
              <a:rPr lang="en-US" altLang="en-US">
                <a:ea typeface="ＭＳ Ｐゴシック" panose="020B0600070205080204" pitchFamily="34" charset="-128"/>
              </a:rPr>
              <a:t>For lots of ideas and resources on lesson activities on the development of legal recourse regarding war crimes, including an introduction to the International Criminal Court, and how it differs from UK criminal courts), go to </a:t>
            </a:r>
            <a:r>
              <a:rPr lang="en-US" altLang="en-US" b="1">
                <a:ea typeface="ＭＳ Ｐゴシック" panose="020B0600070205080204" pitchFamily="34" charset="-128"/>
              </a:rPr>
              <a:t>https://cnduk.org/education/truman-cit </a:t>
            </a:r>
            <a:r>
              <a:rPr lang="en-US" altLang="en-US">
                <a:ea typeface="ＭＳ Ｐゴシック" panose="020B0600070205080204" pitchFamily="34" charset="-128"/>
              </a:rPr>
              <a:t>]</a:t>
            </a:r>
            <a:endParaRPr lang="en-GB" altLang="en-US">
              <a:solidFill>
                <a:srgbClr val="000000"/>
              </a:solidFill>
              <a:ea typeface="ＭＳ Ｐゴシック" panose="020B0600070205080204" pitchFamily="34" charset="-128"/>
            </a:endParaRPr>
          </a:p>
          <a:p>
            <a:endParaRPr lang="en-GB" altLang="en-US">
              <a:ea typeface="ＭＳ Ｐゴシック" panose="020B0600070205080204" pitchFamily="34" charset="-128"/>
            </a:endParaRPr>
          </a:p>
        </p:txBody>
      </p:sp>
      <p:sp>
        <p:nvSpPr>
          <p:cNvPr id="224259" name="Slide Number Placeholder 3">
            <a:extLst>
              <a:ext uri="{FF2B5EF4-FFF2-40B4-BE49-F238E27FC236}">
                <a16:creationId xmlns:a16="http://schemas.microsoft.com/office/drawing/2014/main" id="{71906675-B0B7-4CD7-965E-F2646DDA47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2644B4-6557-4E4B-BE2A-A1DF82B4E72F}" type="slidenum">
              <a:rPr lang="en-GB" altLang="en-US" sz="1200"/>
              <a:pPr/>
              <a:t>9</a:t>
            </a:fld>
            <a:endParaRPr lang="en-GB"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11</a:t>
            </a:fld>
            <a:endParaRPr lang="en-GB"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D16BAC9-91F0-7E2A-7F20-E63D8ECA6443}"/>
              </a:ext>
            </a:extLst>
          </p:cNvPr>
          <p:cNvSpPr>
            <a:spLocks noGrp="1"/>
          </p:cNvSpPr>
          <p:nvPr>
            <p:ph type="dt" sz="half" idx="10"/>
          </p:nvPr>
        </p:nvSpPr>
        <p:spPr/>
        <p:txBody>
          <a:bodyPr/>
          <a:lstStyle>
            <a:lvl1pPr>
              <a:defRPr/>
            </a:lvl1pPr>
          </a:lstStyle>
          <a:p>
            <a:fld id="{B9C33301-81DF-6141-B2E1-A3C170531B8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9C84679-4322-B27D-4CFA-A6BE9AE9979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CC71D92-14D1-ECEE-C5A0-E16B1E721EC6}"/>
              </a:ext>
            </a:extLst>
          </p:cNvPr>
          <p:cNvSpPr>
            <a:spLocks noGrp="1"/>
          </p:cNvSpPr>
          <p:nvPr>
            <p:ph type="sldNum" sz="quarter" idx="12"/>
          </p:nvPr>
        </p:nvSpPr>
        <p:spPr/>
        <p:txBody>
          <a:bodyPr/>
          <a:lstStyle>
            <a:lvl1pPr>
              <a:defRPr/>
            </a:lvl1pPr>
          </a:lstStyle>
          <a:p>
            <a:fld id="{33F8C230-BF8E-824F-B0C5-E219B34A87F0}" type="slidenum">
              <a:rPr lang="en-GB" altLang="en-US"/>
              <a:pPr/>
              <a:t>‹#›</a:t>
            </a:fld>
            <a:endParaRPr lang="en-GB" altLang="en-US"/>
          </a:p>
        </p:txBody>
      </p:sp>
    </p:spTree>
    <p:extLst>
      <p:ext uri="{BB962C8B-B14F-4D97-AF65-F5344CB8AC3E}">
        <p14:creationId xmlns:p14="http://schemas.microsoft.com/office/powerpoint/2010/main" val="1157086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89EA2D-C0A8-2BD2-B7E5-E120D5C08C8D}"/>
              </a:ext>
            </a:extLst>
          </p:cNvPr>
          <p:cNvSpPr>
            <a:spLocks noGrp="1"/>
          </p:cNvSpPr>
          <p:nvPr>
            <p:ph type="dt" sz="half" idx="10"/>
          </p:nvPr>
        </p:nvSpPr>
        <p:spPr/>
        <p:txBody>
          <a:bodyPr/>
          <a:lstStyle>
            <a:lvl1pPr>
              <a:defRPr/>
            </a:lvl1pPr>
          </a:lstStyle>
          <a:p>
            <a:fld id="{ACD5A7DB-218D-2B4B-919D-ECB39E25775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D1BA357-BF66-C7ED-68B6-BD0EC9F9940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0DF498B-0A4F-5A28-C2C8-D90B92E8DC47}"/>
              </a:ext>
            </a:extLst>
          </p:cNvPr>
          <p:cNvSpPr>
            <a:spLocks noGrp="1"/>
          </p:cNvSpPr>
          <p:nvPr>
            <p:ph type="sldNum" sz="quarter" idx="12"/>
          </p:nvPr>
        </p:nvSpPr>
        <p:spPr/>
        <p:txBody>
          <a:bodyPr/>
          <a:lstStyle>
            <a:lvl1pPr>
              <a:defRPr/>
            </a:lvl1pPr>
          </a:lstStyle>
          <a:p>
            <a:fld id="{5075A3C0-1EFF-124A-A02D-59C689A6D310}" type="slidenum">
              <a:rPr lang="en-GB" altLang="en-US"/>
              <a:pPr/>
              <a:t>‹#›</a:t>
            </a:fld>
            <a:endParaRPr lang="en-GB" altLang="en-US"/>
          </a:p>
        </p:txBody>
      </p:sp>
    </p:spTree>
    <p:extLst>
      <p:ext uri="{BB962C8B-B14F-4D97-AF65-F5344CB8AC3E}">
        <p14:creationId xmlns:p14="http://schemas.microsoft.com/office/powerpoint/2010/main" val="961602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16C94-75CC-DAC9-3EB9-7EC267CF6F8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F9508AB-F054-5940-B7C3-A0F9832886F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2C437D9-0210-C2BD-06A7-05534A8BD5D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626D7C9-0A68-4240-06F0-D858953D9E2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DF205B2-9073-D34A-B60C-7D21BC2C9E47}" type="slidenum">
              <a:rPr lang="en-GB" altLang="en-US"/>
              <a:pPr/>
              <a:t>‹#›</a:t>
            </a:fld>
            <a:endParaRPr lang="en-GB" altLang="en-US"/>
          </a:p>
        </p:txBody>
      </p:sp>
    </p:spTree>
    <p:extLst>
      <p:ext uri="{BB962C8B-B14F-4D97-AF65-F5344CB8AC3E}">
        <p14:creationId xmlns:p14="http://schemas.microsoft.com/office/powerpoint/2010/main" val="2255002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893E5C23-4989-74B2-4485-F504007A95B1}"/>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01BC4E6E-A956-BD48-8FB4-6351352E78EE}"/>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27CDED15-0E92-A4B4-15A8-8B1B6D0FA66D}"/>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62E3D9CC-829E-4C4B-AD91-B400ACA81EB8}" type="slidenum">
              <a:rPr lang="en-GB" altLang="en-US"/>
              <a:pPr/>
              <a:t>‹#›</a:t>
            </a:fld>
            <a:endParaRPr lang="en-GB" altLang="en-US"/>
          </a:p>
        </p:txBody>
      </p:sp>
    </p:spTree>
    <p:extLst>
      <p:ext uri="{BB962C8B-B14F-4D97-AF65-F5344CB8AC3E}">
        <p14:creationId xmlns:p14="http://schemas.microsoft.com/office/powerpoint/2010/main" val="780544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BE62F33-3BEA-4A74-F196-76753E7ADF2A}"/>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4D58D85A-2E70-5E1D-EA81-706E71CCA74C}"/>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4763EB00-18CD-2BCF-C8C9-39E24D70250D}"/>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DA6F71BA-B3D4-4A4B-8D58-549A56DB3B21}" type="slidenum">
              <a:rPr lang="en-GB" altLang="en-US"/>
              <a:pPr/>
              <a:t>‹#›</a:t>
            </a:fld>
            <a:endParaRPr lang="en-GB" altLang="en-US"/>
          </a:p>
        </p:txBody>
      </p:sp>
    </p:spTree>
    <p:extLst>
      <p:ext uri="{BB962C8B-B14F-4D97-AF65-F5344CB8AC3E}">
        <p14:creationId xmlns:p14="http://schemas.microsoft.com/office/powerpoint/2010/main" val="3034877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7FF8D46-7DA1-2CD7-B61A-E65E066D9BBA}"/>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CBD84ABD-4A8C-6A3C-CF76-F24D4D299A6A}"/>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568937D3-5D18-14A1-7859-B3A5B7D14C8A}"/>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0D0B0929-1D1B-994A-AAD2-704A8B410947}" type="slidenum">
              <a:rPr lang="en-GB" altLang="en-US"/>
              <a:pPr/>
              <a:t>‹#›</a:t>
            </a:fld>
            <a:endParaRPr lang="en-GB" altLang="en-US"/>
          </a:p>
        </p:txBody>
      </p:sp>
    </p:spTree>
    <p:extLst>
      <p:ext uri="{BB962C8B-B14F-4D97-AF65-F5344CB8AC3E}">
        <p14:creationId xmlns:p14="http://schemas.microsoft.com/office/powerpoint/2010/main" val="37091868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98F480-17C6-8691-912C-DD6EFB399973}"/>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88AA2C76-B464-EA82-028F-31C9FED20AF8}"/>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20C7918-D6BB-1593-9666-D6948F59172B}"/>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38BDFB01-A7BD-8743-A5BB-E2EDF8FBCE9F}" type="slidenum">
              <a:rPr lang="en-GB" altLang="en-US"/>
              <a:pPr/>
              <a:t>‹#›</a:t>
            </a:fld>
            <a:endParaRPr lang="en-GB" altLang="en-US"/>
          </a:p>
        </p:txBody>
      </p:sp>
    </p:spTree>
    <p:extLst>
      <p:ext uri="{BB962C8B-B14F-4D97-AF65-F5344CB8AC3E}">
        <p14:creationId xmlns:p14="http://schemas.microsoft.com/office/powerpoint/2010/main" val="24227168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583898-CCBE-75FF-5F76-551F5494F55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12C2E91-7005-7846-B34F-6271318504A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CE2A0EC-3B4F-B7E8-99DF-EA083ABB888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57B3112-E8FF-117F-C892-E64FECEA3DD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8E016A0-AC85-4741-B338-70F26A11A33C}" type="slidenum">
              <a:rPr lang="en-GB" altLang="en-US"/>
              <a:pPr/>
              <a:t>‹#›</a:t>
            </a:fld>
            <a:endParaRPr lang="en-GB" altLang="en-US"/>
          </a:p>
        </p:txBody>
      </p:sp>
    </p:spTree>
    <p:extLst>
      <p:ext uri="{BB962C8B-B14F-4D97-AF65-F5344CB8AC3E}">
        <p14:creationId xmlns:p14="http://schemas.microsoft.com/office/powerpoint/2010/main" val="4189669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69DEE3-E022-6E82-AD50-542E7AAB4E6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5C65F32-4451-CB49-85BA-934136071ED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34D94C5-7AFA-B6E8-C3C5-D330C97FBB3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2B3496D-94A0-081D-DE59-0B5A7EE187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84165C4-6378-EE46-86C9-EDF187E116F3}" type="slidenum">
              <a:rPr lang="en-GB" altLang="en-US"/>
              <a:pPr/>
              <a:t>‹#›</a:t>
            </a:fld>
            <a:endParaRPr lang="en-GB" altLang="en-US"/>
          </a:p>
        </p:txBody>
      </p:sp>
    </p:spTree>
    <p:extLst>
      <p:ext uri="{BB962C8B-B14F-4D97-AF65-F5344CB8AC3E}">
        <p14:creationId xmlns:p14="http://schemas.microsoft.com/office/powerpoint/2010/main" val="39198860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0551AB-1554-B1A2-1039-B75C5539959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E8FF09D-CD75-EF4F-A043-86CD0886B30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F634FB6-24FA-456E-EDCF-841E378CD9F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C318278-2BFE-760D-5D26-E39EB5CEF24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80BE7AF-1226-D140-BE63-3C0673C4EDAC}" type="slidenum">
              <a:rPr lang="en-GB" altLang="en-US"/>
              <a:pPr/>
              <a:t>‹#›</a:t>
            </a:fld>
            <a:endParaRPr lang="en-GB" altLang="en-US"/>
          </a:p>
        </p:txBody>
      </p:sp>
    </p:spTree>
    <p:extLst>
      <p:ext uri="{BB962C8B-B14F-4D97-AF65-F5344CB8AC3E}">
        <p14:creationId xmlns:p14="http://schemas.microsoft.com/office/powerpoint/2010/main" val="40393790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BCD00D-141B-8076-8630-776E8B96E2E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214284B-157E-794D-A298-6FB4EB3D042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CCBF7B40-378C-C9A4-D33D-EF1958BB647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AEE5267-E29C-9875-3715-4F4B3D4955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18179FF-94A5-F44A-B300-44892E5EA67F}" type="slidenum">
              <a:rPr lang="en-GB" altLang="en-US"/>
              <a:pPr/>
              <a:t>‹#›</a:t>
            </a:fld>
            <a:endParaRPr lang="en-GB" altLang="en-US"/>
          </a:p>
        </p:txBody>
      </p:sp>
    </p:spTree>
    <p:extLst>
      <p:ext uri="{BB962C8B-B14F-4D97-AF65-F5344CB8AC3E}">
        <p14:creationId xmlns:p14="http://schemas.microsoft.com/office/powerpoint/2010/main" val="38684793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7155862-5132-E40F-5F1C-2E8A02186BD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43F277B-D734-A14E-AE9D-03C72B8EF797}"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56F81A73-E138-6931-6972-DF299803355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4EF1F371-D0F6-C974-E27E-12115FAB046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451F420-94A2-8E4D-B310-AC007E14A6C1}" type="slidenum">
              <a:rPr lang="en-GB" altLang="en-US"/>
              <a:pPr/>
              <a:t>‹#›</a:t>
            </a:fld>
            <a:endParaRPr lang="en-GB" altLang="en-US"/>
          </a:p>
        </p:txBody>
      </p:sp>
    </p:spTree>
    <p:extLst>
      <p:ext uri="{BB962C8B-B14F-4D97-AF65-F5344CB8AC3E}">
        <p14:creationId xmlns:p14="http://schemas.microsoft.com/office/powerpoint/2010/main" val="10165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DAB0A-E783-F972-6257-A821D863ED3F}"/>
              </a:ext>
            </a:extLst>
          </p:cNvPr>
          <p:cNvSpPr>
            <a:spLocks noGrp="1"/>
          </p:cNvSpPr>
          <p:nvPr>
            <p:ph type="dt" sz="half" idx="10"/>
          </p:nvPr>
        </p:nvSpPr>
        <p:spPr/>
        <p:txBody>
          <a:bodyPr/>
          <a:lstStyle>
            <a:lvl1pPr>
              <a:defRPr/>
            </a:lvl1pPr>
          </a:lstStyle>
          <a:p>
            <a:fld id="{4F066B9C-1E42-454D-A65F-1069BC92E42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F9D6BD09-962F-CF94-1F70-30AAF4E4DB8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68E7F4D-A1CE-C34C-CF3D-2889315DA9A8}"/>
              </a:ext>
            </a:extLst>
          </p:cNvPr>
          <p:cNvSpPr>
            <a:spLocks noGrp="1"/>
          </p:cNvSpPr>
          <p:nvPr>
            <p:ph type="sldNum" sz="quarter" idx="12"/>
          </p:nvPr>
        </p:nvSpPr>
        <p:spPr/>
        <p:txBody>
          <a:bodyPr/>
          <a:lstStyle>
            <a:lvl1pPr>
              <a:defRPr/>
            </a:lvl1pPr>
          </a:lstStyle>
          <a:p>
            <a:fld id="{E234CAAC-0B95-1449-9BD8-817E14869B0B}" type="slidenum">
              <a:rPr lang="en-GB" altLang="en-US"/>
              <a:pPr/>
              <a:t>‹#›</a:t>
            </a:fld>
            <a:endParaRPr lang="en-GB" altLang="en-US"/>
          </a:p>
        </p:txBody>
      </p:sp>
    </p:spTree>
    <p:extLst>
      <p:ext uri="{BB962C8B-B14F-4D97-AF65-F5344CB8AC3E}">
        <p14:creationId xmlns:p14="http://schemas.microsoft.com/office/powerpoint/2010/main" val="8222818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9492DF-0AFF-AD74-3C39-E94A6E8657D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1FB00AA-B136-E644-9732-827B70BC79D0}"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D55E7386-744A-FC68-D930-A1CC3A744F2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59D0D9AA-AD78-623E-9C04-F8D6B7F8170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8098095-0F34-AA40-B45A-197DEE4F91A6}" type="slidenum">
              <a:rPr lang="en-GB" altLang="en-US"/>
              <a:pPr/>
              <a:t>‹#›</a:t>
            </a:fld>
            <a:endParaRPr lang="en-GB" altLang="en-US"/>
          </a:p>
        </p:txBody>
      </p:sp>
    </p:spTree>
    <p:extLst>
      <p:ext uri="{BB962C8B-B14F-4D97-AF65-F5344CB8AC3E}">
        <p14:creationId xmlns:p14="http://schemas.microsoft.com/office/powerpoint/2010/main" val="5105776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DB0F02-40EA-17BF-4DDE-290BA1C5FB2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D0BF4B2-F77C-C24F-90C3-F46C1C703EFE}"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AAC066B8-2DD7-BD0E-3397-45FAA66D775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E1E48F18-0D26-3BDA-ACDF-EC8CD4216A8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D85923C-B74C-8F4C-8053-F61709D51A34}" type="slidenum">
              <a:rPr lang="en-GB" altLang="en-US"/>
              <a:pPr/>
              <a:t>‹#›</a:t>
            </a:fld>
            <a:endParaRPr lang="en-GB" altLang="en-US"/>
          </a:p>
        </p:txBody>
      </p:sp>
    </p:spTree>
    <p:extLst>
      <p:ext uri="{BB962C8B-B14F-4D97-AF65-F5344CB8AC3E}">
        <p14:creationId xmlns:p14="http://schemas.microsoft.com/office/powerpoint/2010/main" val="5037375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12D7E0D-AAA6-0DC4-4BB0-5416AB1438F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2F7A7F1-E857-A64B-AD79-FD851DDD9C40}"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57727086-1349-524A-4788-AE1B796C5E9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5CCE1A5-CAFA-7092-28FD-F6239F1DBA0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7102B78-7483-FC4C-B13D-43C9FCEB79E4}" type="slidenum">
              <a:rPr lang="en-GB" altLang="en-US"/>
              <a:pPr/>
              <a:t>‹#›</a:t>
            </a:fld>
            <a:endParaRPr lang="en-GB" altLang="en-US"/>
          </a:p>
        </p:txBody>
      </p:sp>
    </p:spTree>
    <p:extLst>
      <p:ext uri="{BB962C8B-B14F-4D97-AF65-F5344CB8AC3E}">
        <p14:creationId xmlns:p14="http://schemas.microsoft.com/office/powerpoint/2010/main" val="42270902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9165596-B7DF-F31F-02FF-275EDD1D674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B2BDE77-43C2-5D4A-922E-5B826CF3B56B}"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54D2061-1993-48D7-4F7C-1A42100539C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E0EFFA1-145B-CF3F-F9E6-19B82477156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8758A9D-4FE8-4543-813B-6153F1AEA205}" type="slidenum">
              <a:rPr lang="en-GB" altLang="en-US"/>
              <a:pPr/>
              <a:t>‹#›</a:t>
            </a:fld>
            <a:endParaRPr lang="en-GB" altLang="en-US"/>
          </a:p>
        </p:txBody>
      </p:sp>
    </p:spTree>
    <p:extLst>
      <p:ext uri="{BB962C8B-B14F-4D97-AF65-F5344CB8AC3E}">
        <p14:creationId xmlns:p14="http://schemas.microsoft.com/office/powerpoint/2010/main" val="1376600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053647-B112-48CD-AD83-43E69F5A97B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4950196-DEA3-4548-BCF4-FB0FF20A464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9A11A93-E1A0-7D46-3B60-F1D2D5CF5F6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A1237B6-66FB-B556-561C-7EC5495676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F86745E-1A88-E84C-9C79-159CECD82232}" type="slidenum">
              <a:rPr lang="en-GB" altLang="en-US"/>
              <a:pPr/>
              <a:t>‹#›</a:t>
            </a:fld>
            <a:endParaRPr lang="en-GB" altLang="en-US"/>
          </a:p>
        </p:txBody>
      </p:sp>
    </p:spTree>
    <p:extLst>
      <p:ext uri="{BB962C8B-B14F-4D97-AF65-F5344CB8AC3E}">
        <p14:creationId xmlns:p14="http://schemas.microsoft.com/office/powerpoint/2010/main" val="4317497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1A2D0-CD1E-12C5-BF3E-50A91BBE677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56BBDC4-259A-444D-AF8C-658BA5E0190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9E21D71-D368-9996-25D3-0357E70EB39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568B060-D9D5-8BEA-EABB-200AC0F9B82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7EABD27-ED24-B249-A298-838ECCE9025D}" type="slidenum">
              <a:rPr lang="en-GB" altLang="en-US"/>
              <a:pPr/>
              <a:t>‹#›</a:t>
            </a:fld>
            <a:endParaRPr lang="en-GB" altLang="en-US"/>
          </a:p>
        </p:txBody>
      </p:sp>
    </p:spTree>
    <p:extLst>
      <p:ext uri="{BB962C8B-B14F-4D97-AF65-F5344CB8AC3E}">
        <p14:creationId xmlns:p14="http://schemas.microsoft.com/office/powerpoint/2010/main" val="4645735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B023F536-6BD9-1D01-F42B-6D1A4E05F4EB}"/>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9CB2E1CA-4A61-1677-496F-C91B00B717D4}"/>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0BC50501-9AB3-FFE2-F41C-9DE6C4FCE09D}"/>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11EF11D4-EA35-3C4A-A3C0-202D54B4B5BD}" type="slidenum">
              <a:rPr lang="en-GB" altLang="en-US"/>
              <a:pPr/>
              <a:t>‹#›</a:t>
            </a:fld>
            <a:endParaRPr lang="en-GB" altLang="en-US"/>
          </a:p>
        </p:txBody>
      </p:sp>
    </p:spTree>
    <p:extLst>
      <p:ext uri="{BB962C8B-B14F-4D97-AF65-F5344CB8AC3E}">
        <p14:creationId xmlns:p14="http://schemas.microsoft.com/office/powerpoint/2010/main" val="29396659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91C6DA1-3CDB-2453-7432-62D11B488522}"/>
              </a:ext>
            </a:extLst>
          </p:cNvPr>
          <p:cNvSpPr>
            <a:spLocks noGrp="1"/>
          </p:cNvSpPr>
          <p:nvPr>
            <p:ph type="dt" idx="10"/>
          </p:nvPr>
        </p:nvSpPr>
        <p:spPr>
          <a:xfrm>
            <a:off x="457200" y="6246813"/>
            <a:ext cx="2124075" cy="468312"/>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49366694-8C82-7F6C-6333-D44C0B693F10}"/>
              </a:ext>
            </a:extLst>
          </p:cNvPr>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F615D85-CADF-17A9-61C7-145F3B7C6BEE}"/>
              </a:ext>
            </a:extLst>
          </p:cNvPr>
          <p:cNvSpPr>
            <a:spLocks noGrp="1"/>
          </p:cNvSpPr>
          <p:nvPr>
            <p:ph type="sldNum" idx="12"/>
          </p:nvPr>
        </p:nvSpPr>
        <p:spPr>
          <a:xfrm>
            <a:off x="6556375" y="6246813"/>
            <a:ext cx="2125663" cy="468312"/>
          </a:xfrm>
        </p:spPr>
        <p:txBody>
          <a:bodyPr/>
          <a:lstStyle>
            <a:lvl1pPr eaLnBrk="0" hangingPunct="0">
              <a:defRPr>
                <a:latin typeface="Arial" panose="020B0604020202020204" pitchFamily="34" charset="0"/>
              </a:defRPr>
            </a:lvl1pPr>
          </a:lstStyle>
          <a:p>
            <a:fld id="{5EAEF372-7ABC-0549-9F1F-6DD99E837DAF}" type="slidenum">
              <a:rPr lang="en-GB" altLang="en-US"/>
              <a:pPr/>
              <a:t>‹#›</a:t>
            </a:fld>
            <a:endParaRPr lang="en-GB" altLang="en-US"/>
          </a:p>
        </p:txBody>
      </p:sp>
    </p:spTree>
    <p:extLst>
      <p:ext uri="{BB962C8B-B14F-4D97-AF65-F5344CB8AC3E}">
        <p14:creationId xmlns:p14="http://schemas.microsoft.com/office/powerpoint/2010/main" val="14055702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F7D6AC-4B2B-C52B-490E-0FB8D0882BB2}"/>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39C1C68E-C2E4-CAAB-2853-9C18282D448C}"/>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E3F4E0A5-553D-239A-CAEF-A604DECC8057}"/>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3897221B-D483-D148-930C-8FC5EFC645E3}" type="slidenum">
              <a:rPr lang="en-GB" altLang="en-US"/>
              <a:pPr/>
              <a:t>‹#›</a:t>
            </a:fld>
            <a:endParaRPr lang="en-GB" altLang="en-US"/>
          </a:p>
        </p:txBody>
      </p:sp>
    </p:spTree>
    <p:extLst>
      <p:ext uri="{BB962C8B-B14F-4D97-AF65-F5344CB8AC3E}">
        <p14:creationId xmlns:p14="http://schemas.microsoft.com/office/powerpoint/2010/main" val="11350284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AF7AEB2-8136-BA0D-B71D-A96E660CD18F}"/>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72494955-E86E-62C9-C23F-C7186AE1E267}"/>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82859A0-4985-052A-339A-E17F192AAA05}"/>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2A09E3C4-CF49-D445-AB36-9E3A56BB6BEA}" type="slidenum">
              <a:rPr lang="en-GB" altLang="en-US"/>
              <a:pPr/>
              <a:t>‹#›</a:t>
            </a:fld>
            <a:endParaRPr lang="en-GB" altLang="en-US"/>
          </a:p>
        </p:txBody>
      </p:sp>
    </p:spTree>
    <p:extLst>
      <p:ext uri="{BB962C8B-B14F-4D97-AF65-F5344CB8AC3E}">
        <p14:creationId xmlns:p14="http://schemas.microsoft.com/office/powerpoint/2010/main" val="179314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81877329-B4DD-F345-6D80-C4A362E9516E}"/>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20E9139F-B7E5-1A1F-4AA3-0F34B03194D7}"/>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42FA39C3-61A0-35EB-A0B8-E46FD608D1A9}"/>
              </a:ext>
            </a:extLst>
          </p:cNvPr>
          <p:cNvSpPr>
            <a:spLocks noGrp="1"/>
          </p:cNvSpPr>
          <p:nvPr>
            <p:ph type="sldNum" idx="12"/>
          </p:nvPr>
        </p:nvSpPr>
        <p:spPr>
          <a:xfrm>
            <a:off x="6553200" y="6245225"/>
            <a:ext cx="2128838" cy="471488"/>
          </a:xfrm>
        </p:spPr>
        <p:txBody>
          <a:bodyPr/>
          <a:lstStyle>
            <a:lvl1pPr>
              <a:defRPr/>
            </a:lvl1pPr>
          </a:lstStyle>
          <a:p>
            <a:fld id="{00EEDD95-600D-6645-9B3A-40AD58EDB4ED}" type="slidenum">
              <a:rPr lang="en-GB" altLang="en-US"/>
              <a:pPr/>
              <a:t>‹#›</a:t>
            </a:fld>
            <a:endParaRPr lang="en-GB" altLang="en-US"/>
          </a:p>
        </p:txBody>
      </p:sp>
    </p:spTree>
    <p:extLst>
      <p:ext uri="{BB962C8B-B14F-4D97-AF65-F5344CB8AC3E}">
        <p14:creationId xmlns:p14="http://schemas.microsoft.com/office/powerpoint/2010/main" val="36063836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BA6-8A84-37C0-A22C-20C0A47D5DF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9D63459-D35C-1D45-A2A6-37A05F450DB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AFC19F00-36B9-0555-ED5D-5D71E5BBE9F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D12D676C-D464-A85B-D564-99F9D114F0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1AE59F9-996B-9D46-AB8D-F17791E7D6EE}" type="slidenum">
              <a:rPr lang="en-GB" altLang="en-US"/>
              <a:pPr/>
              <a:t>‹#›</a:t>
            </a:fld>
            <a:endParaRPr lang="en-GB" altLang="en-US"/>
          </a:p>
        </p:txBody>
      </p:sp>
    </p:spTree>
    <p:extLst>
      <p:ext uri="{BB962C8B-B14F-4D97-AF65-F5344CB8AC3E}">
        <p14:creationId xmlns:p14="http://schemas.microsoft.com/office/powerpoint/2010/main" val="12810798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9A6906-CB69-3E8A-A547-17E2DC4CB57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044C5F4-1956-CF4A-A06F-1C38BB334E9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A4A50B9-4599-4D62-8F38-3D35A006EAF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D39F59A2-9E07-9BC3-3910-AFCFB9C8BFF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CB5D712-26AD-3F48-9DC7-F2C53D781C42}" type="slidenum">
              <a:rPr lang="en-GB" altLang="en-US"/>
              <a:pPr/>
              <a:t>‹#›</a:t>
            </a:fld>
            <a:endParaRPr lang="en-GB" altLang="en-US"/>
          </a:p>
        </p:txBody>
      </p:sp>
    </p:spTree>
    <p:extLst>
      <p:ext uri="{BB962C8B-B14F-4D97-AF65-F5344CB8AC3E}">
        <p14:creationId xmlns:p14="http://schemas.microsoft.com/office/powerpoint/2010/main" val="35008205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47058-8BB0-32B2-FC71-91358F35FB4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2195D26-C167-F648-A454-A609A824DCC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F84C6D74-4579-703C-5242-CA4E12C46A3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EB83DAE-48F3-6BF2-5B02-DF056DB0BF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568E9B4-D6CE-1F44-BD98-A284C461404F}" type="slidenum">
              <a:rPr lang="en-GB" altLang="en-US"/>
              <a:pPr/>
              <a:t>‹#›</a:t>
            </a:fld>
            <a:endParaRPr lang="en-GB" altLang="en-US"/>
          </a:p>
        </p:txBody>
      </p:sp>
    </p:spTree>
    <p:extLst>
      <p:ext uri="{BB962C8B-B14F-4D97-AF65-F5344CB8AC3E}">
        <p14:creationId xmlns:p14="http://schemas.microsoft.com/office/powerpoint/2010/main" val="172897712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7B54DB2-C4B7-A626-596A-AC2017E462E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ABB089C-3D50-0043-AA81-F1765BEBB863}"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BD67D2A7-BFE0-A0CB-A461-8AE15D7554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9BA2DE83-2C2C-8866-5586-E3F7A7927B4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5A43BE6-64E8-164B-A1C7-5BEA22D9A932}" type="slidenum">
              <a:rPr lang="en-GB" altLang="en-US"/>
              <a:pPr/>
              <a:t>‹#›</a:t>
            </a:fld>
            <a:endParaRPr lang="en-GB" altLang="en-US"/>
          </a:p>
        </p:txBody>
      </p:sp>
    </p:spTree>
    <p:extLst>
      <p:ext uri="{BB962C8B-B14F-4D97-AF65-F5344CB8AC3E}">
        <p14:creationId xmlns:p14="http://schemas.microsoft.com/office/powerpoint/2010/main" val="259901927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B780B524-3364-992E-E05E-A9BC5B3F848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858285F-1B2B-4844-BEC6-A68312B24246}"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B7A73CF5-A343-9205-F705-7FCE573779A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ACC3CAA1-52FF-B46F-7EB6-C98642A893D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FD0C6A3-7591-764E-A68F-B3212674037A}" type="slidenum">
              <a:rPr lang="en-GB" altLang="en-US"/>
              <a:pPr/>
              <a:t>‹#›</a:t>
            </a:fld>
            <a:endParaRPr lang="en-GB" altLang="en-US"/>
          </a:p>
        </p:txBody>
      </p:sp>
    </p:spTree>
    <p:extLst>
      <p:ext uri="{BB962C8B-B14F-4D97-AF65-F5344CB8AC3E}">
        <p14:creationId xmlns:p14="http://schemas.microsoft.com/office/powerpoint/2010/main" val="446868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88FE337-6E4D-153C-E47C-46FFBDF7AA4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2C7BA9D-1497-794C-AD4E-75375E7CD572}"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C1B3903F-40B7-0B40-C56A-0D70000796B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553C2AAB-EB01-9270-CEC6-47CC3DE1CC1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84811D2-8453-5B4C-8EBE-88C352621BA9}" type="slidenum">
              <a:rPr lang="en-GB" altLang="en-US"/>
              <a:pPr/>
              <a:t>‹#›</a:t>
            </a:fld>
            <a:endParaRPr lang="en-GB" altLang="en-US"/>
          </a:p>
        </p:txBody>
      </p:sp>
    </p:spTree>
    <p:extLst>
      <p:ext uri="{BB962C8B-B14F-4D97-AF65-F5344CB8AC3E}">
        <p14:creationId xmlns:p14="http://schemas.microsoft.com/office/powerpoint/2010/main" val="42385270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3E02B5-05A2-C085-55AA-330272056F9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CBCEFB2-3B32-8A43-A914-F7F4DC7C4831}"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3F8DDA95-20DF-0A50-2595-41EF3114E1D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9584B215-4F91-669C-3194-B62E8F80C37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65484BA-0CB8-2940-8C03-2F491346FD43}" type="slidenum">
              <a:rPr lang="en-GB" altLang="en-US"/>
              <a:pPr/>
              <a:t>‹#›</a:t>
            </a:fld>
            <a:endParaRPr lang="en-GB" altLang="en-US"/>
          </a:p>
        </p:txBody>
      </p:sp>
    </p:spTree>
    <p:extLst>
      <p:ext uri="{BB962C8B-B14F-4D97-AF65-F5344CB8AC3E}">
        <p14:creationId xmlns:p14="http://schemas.microsoft.com/office/powerpoint/2010/main" val="1510708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B40660-831A-A448-826E-7AC979DB1CF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BF9E546-C85A-274C-845C-672EDDFCB3F5}"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9678FDD9-3901-9E49-C40A-B68B7A0B3D0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173E175-D8F3-49C4-7913-7A900D7D19D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E2B5B9E-2CC2-6245-B294-93568B96E8AC}" type="slidenum">
              <a:rPr lang="en-GB" altLang="en-US"/>
              <a:pPr/>
              <a:t>‹#›</a:t>
            </a:fld>
            <a:endParaRPr lang="en-GB" altLang="en-US"/>
          </a:p>
        </p:txBody>
      </p:sp>
    </p:spTree>
    <p:extLst>
      <p:ext uri="{BB962C8B-B14F-4D97-AF65-F5344CB8AC3E}">
        <p14:creationId xmlns:p14="http://schemas.microsoft.com/office/powerpoint/2010/main" val="2275825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1B7DF0-6E17-3E30-2743-3F947367DE8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1DB1A7F-F420-B244-B599-0B7113149072}"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97A759D5-753A-8180-02AA-83C2E72F586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1507EDCC-ED2D-46A2-2C98-A3B08D4A6A9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A022E2A-97A4-1049-A6F9-977E0952CB43}" type="slidenum">
              <a:rPr lang="en-GB" altLang="en-US"/>
              <a:pPr/>
              <a:t>‹#›</a:t>
            </a:fld>
            <a:endParaRPr lang="en-GB" altLang="en-US"/>
          </a:p>
        </p:txBody>
      </p:sp>
    </p:spTree>
    <p:extLst>
      <p:ext uri="{BB962C8B-B14F-4D97-AF65-F5344CB8AC3E}">
        <p14:creationId xmlns:p14="http://schemas.microsoft.com/office/powerpoint/2010/main" val="28721340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F57DF9-689F-1334-2E38-54A473F9631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9C2BE0D-5210-1B4D-939B-AD02914530D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32E0B36-7DC0-C164-0B9A-DE7C1779472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6D2D372-6F30-445D-6ABD-3E319B8D929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3C537A4-F54E-7447-8A0F-696CF61E342C}" type="slidenum">
              <a:rPr lang="en-GB" altLang="en-US"/>
              <a:pPr/>
              <a:t>‹#›</a:t>
            </a:fld>
            <a:endParaRPr lang="en-GB" altLang="en-US"/>
          </a:p>
        </p:txBody>
      </p:sp>
    </p:spTree>
    <p:extLst>
      <p:ext uri="{BB962C8B-B14F-4D97-AF65-F5344CB8AC3E}">
        <p14:creationId xmlns:p14="http://schemas.microsoft.com/office/powerpoint/2010/main" val="499026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BF5D925-0929-E3B6-AF08-44586DAE2F1E}"/>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2C13DD4C-B537-998A-E9B5-A901FFBCAF2F}"/>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6EE2B1F5-CA39-7468-844E-F8DEF4D8B3EB}"/>
              </a:ext>
            </a:extLst>
          </p:cNvPr>
          <p:cNvSpPr>
            <a:spLocks noGrp="1"/>
          </p:cNvSpPr>
          <p:nvPr>
            <p:ph type="sldNum" idx="12"/>
          </p:nvPr>
        </p:nvSpPr>
        <p:spPr>
          <a:xfrm>
            <a:off x="6553200" y="6245225"/>
            <a:ext cx="2128838" cy="471488"/>
          </a:xfrm>
        </p:spPr>
        <p:txBody>
          <a:bodyPr/>
          <a:lstStyle>
            <a:lvl1pPr>
              <a:defRPr/>
            </a:lvl1pPr>
          </a:lstStyle>
          <a:p>
            <a:fld id="{ADA78711-1CB9-CC44-AC66-63FF560FE5D6}" type="slidenum">
              <a:rPr lang="en-GB" altLang="en-US"/>
              <a:pPr/>
              <a:t>‹#›</a:t>
            </a:fld>
            <a:endParaRPr lang="en-GB" altLang="en-US"/>
          </a:p>
        </p:txBody>
      </p:sp>
    </p:spTree>
    <p:extLst>
      <p:ext uri="{BB962C8B-B14F-4D97-AF65-F5344CB8AC3E}">
        <p14:creationId xmlns:p14="http://schemas.microsoft.com/office/powerpoint/2010/main" val="4340980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FF8648-2A1E-259C-BE04-F3B8CF6CF6F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632FF91-CF4A-0448-B2B2-CEE2FF87142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86C244C-EB9E-BBD5-6865-21C06B00CB6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20D161B-611B-6C64-E371-8E4EAEB65E0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3511766-38B6-0146-BE19-FBE565BFDADF}" type="slidenum">
              <a:rPr lang="en-GB" altLang="en-US"/>
              <a:pPr/>
              <a:t>‹#›</a:t>
            </a:fld>
            <a:endParaRPr lang="en-GB" altLang="en-US"/>
          </a:p>
        </p:txBody>
      </p:sp>
    </p:spTree>
    <p:extLst>
      <p:ext uri="{BB962C8B-B14F-4D97-AF65-F5344CB8AC3E}">
        <p14:creationId xmlns:p14="http://schemas.microsoft.com/office/powerpoint/2010/main" val="12914324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40D081EE-D95B-E8F6-5A9C-32F0D0DC9C01}"/>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7" name="Footer Placeholder 6">
            <a:extLst>
              <a:ext uri="{FF2B5EF4-FFF2-40B4-BE49-F238E27FC236}">
                <a16:creationId xmlns:a16="http://schemas.microsoft.com/office/drawing/2014/main" id="{2AE0A116-3633-1A85-A017-E292AF7D1C72}"/>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a:extLst>
              <a:ext uri="{FF2B5EF4-FFF2-40B4-BE49-F238E27FC236}">
                <a16:creationId xmlns:a16="http://schemas.microsoft.com/office/drawing/2014/main" id="{2EEF92FA-AD28-8752-6DF6-083BBF1EE2F2}"/>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739F2EF5-B280-B74E-8D93-A3440F935055}" type="slidenum">
              <a:rPr lang="en-GB" altLang="en-US"/>
              <a:pPr/>
              <a:t>‹#›</a:t>
            </a:fld>
            <a:endParaRPr lang="en-GB" altLang="en-US"/>
          </a:p>
        </p:txBody>
      </p:sp>
    </p:spTree>
    <p:extLst>
      <p:ext uri="{BB962C8B-B14F-4D97-AF65-F5344CB8AC3E}">
        <p14:creationId xmlns:p14="http://schemas.microsoft.com/office/powerpoint/2010/main" val="302961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7758A0-F1D7-6908-9091-48DBAA912F36}"/>
              </a:ext>
            </a:extLst>
          </p:cNvPr>
          <p:cNvSpPr>
            <a:spLocks noGrp="1"/>
          </p:cNvSpPr>
          <p:nvPr>
            <p:ph type="dt" sz="half" idx="10"/>
          </p:nvPr>
        </p:nvSpPr>
        <p:spPr/>
        <p:txBody>
          <a:bodyPr/>
          <a:lstStyle>
            <a:lvl1pPr>
              <a:defRPr/>
            </a:lvl1pPr>
          </a:lstStyle>
          <a:p>
            <a:fld id="{491236E7-8B67-8444-B25F-82219432F4E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EC5166A-624F-FF9B-2DCB-E292AC5D73D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D76D5C0-2721-C508-5F5F-B0BCC4CAA9D3}"/>
              </a:ext>
            </a:extLst>
          </p:cNvPr>
          <p:cNvSpPr>
            <a:spLocks noGrp="1"/>
          </p:cNvSpPr>
          <p:nvPr>
            <p:ph type="sldNum" sz="quarter" idx="12"/>
          </p:nvPr>
        </p:nvSpPr>
        <p:spPr/>
        <p:txBody>
          <a:bodyPr/>
          <a:lstStyle>
            <a:lvl1pPr>
              <a:defRPr/>
            </a:lvl1pPr>
          </a:lstStyle>
          <a:p>
            <a:fld id="{23A3C03E-7A95-A640-B102-A3E0FCF17BEA}" type="slidenum">
              <a:rPr lang="en-GB" altLang="en-US"/>
              <a:pPr/>
              <a:t>‹#›</a:t>
            </a:fld>
            <a:endParaRPr lang="en-GB" altLang="en-US"/>
          </a:p>
        </p:txBody>
      </p:sp>
    </p:spTree>
    <p:extLst>
      <p:ext uri="{BB962C8B-B14F-4D97-AF65-F5344CB8AC3E}">
        <p14:creationId xmlns:p14="http://schemas.microsoft.com/office/powerpoint/2010/main" val="8422366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EFA48C-D219-BA12-C72C-46357DB9877F}"/>
              </a:ext>
            </a:extLst>
          </p:cNvPr>
          <p:cNvSpPr>
            <a:spLocks noGrp="1"/>
          </p:cNvSpPr>
          <p:nvPr>
            <p:ph type="dt" sz="half" idx="10"/>
          </p:nvPr>
        </p:nvSpPr>
        <p:spPr/>
        <p:txBody>
          <a:bodyPr/>
          <a:lstStyle>
            <a:lvl1pPr>
              <a:defRPr/>
            </a:lvl1pPr>
          </a:lstStyle>
          <a:p>
            <a:fld id="{C5C36935-C28F-CC4B-AA79-BDE56DE4779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4705232-BFF9-D4A4-E6AB-36EE72D190C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3B1E428-10E0-1060-982D-1EAAEEAAFFB8}"/>
              </a:ext>
            </a:extLst>
          </p:cNvPr>
          <p:cNvSpPr>
            <a:spLocks noGrp="1"/>
          </p:cNvSpPr>
          <p:nvPr>
            <p:ph type="sldNum" sz="quarter" idx="12"/>
          </p:nvPr>
        </p:nvSpPr>
        <p:spPr/>
        <p:txBody>
          <a:bodyPr/>
          <a:lstStyle>
            <a:lvl1pPr>
              <a:defRPr/>
            </a:lvl1pPr>
          </a:lstStyle>
          <a:p>
            <a:fld id="{36A2DD5A-1E84-414A-9A3F-7952306643A8}" type="slidenum">
              <a:rPr lang="en-GB" altLang="en-US"/>
              <a:pPr/>
              <a:t>‹#›</a:t>
            </a:fld>
            <a:endParaRPr lang="en-GB" altLang="en-US"/>
          </a:p>
        </p:txBody>
      </p:sp>
    </p:spTree>
    <p:extLst>
      <p:ext uri="{BB962C8B-B14F-4D97-AF65-F5344CB8AC3E}">
        <p14:creationId xmlns:p14="http://schemas.microsoft.com/office/powerpoint/2010/main" val="26095394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B80DEB-CFD0-1F35-6AC8-7D9EF7EA5F95}"/>
              </a:ext>
            </a:extLst>
          </p:cNvPr>
          <p:cNvSpPr>
            <a:spLocks noGrp="1"/>
          </p:cNvSpPr>
          <p:nvPr>
            <p:ph type="dt" sz="half" idx="10"/>
          </p:nvPr>
        </p:nvSpPr>
        <p:spPr/>
        <p:txBody>
          <a:bodyPr/>
          <a:lstStyle>
            <a:lvl1pPr>
              <a:defRPr/>
            </a:lvl1pPr>
          </a:lstStyle>
          <a:p>
            <a:fld id="{647BD322-4413-3444-8BB1-C0AF5D9AA77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55D0D26-BE2D-A08D-19F9-9BB5F848D46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9DE309D-DCA0-2664-3B0C-AB79B4FA7214}"/>
              </a:ext>
            </a:extLst>
          </p:cNvPr>
          <p:cNvSpPr>
            <a:spLocks noGrp="1"/>
          </p:cNvSpPr>
          <p:nvPr>
            <p:ph type="sldNum" sz="quarter" idx="12"/>
          </p:nvPr>
        </p:nvSpPr>
        <p:spPr/>
        <p:txBody>
          <a:bodyPr/>
          <a:lstStyle>
            <a:lvl1pPr>
              <a:defRPr/>
            </a:lvl1pPr>
          </a:lstStyle>
          <a:p>
            <a:fld id="{6D55B116-BDD5-9B4B-BE0F-5AA29B6473F9}" type="slidenum">
              <a:rPr lang="en-GB" altLang="en-US"/>
              <a:pPr/>
              <a:t>‹#›</a:t>
            </a:fld>
            <a:endParaRPr lang="en-GB" altLang="en-US"/>
          </a:p>
        </p:txBody>
      </p:sp>
    </p:spTree>
    <p:extLst>
      <p:ext uri="{BB962C8B-B14F-4D97-AF65-F5344CB8AC3E}">
        <p14:creationId xmlns:p14="http://schemas.microsoft.com/office/powerpoint/2010/main" val="38241798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C4267193-23E6-187D-732C-D09951CA953C}"/>
              </a:ext>
            </a:extLst>
          </p:cNvPr>
          <p:cNvSpPr>
            <a:spLocks noGrp="1"/>
          </p:cNvSpPr>
          <p:nvPr>
            <p:ph type="dt" sz="half" idx="10"/>
          </p:nvPr>
        </p:nvSpPr>
        <p:spPr/>
        <p:txBody>
          <a:bodyPr/>
          <a:lstStyle>
            <a:lvl1pPr>
              <a:defRPr/>
            </a:lvl1pPr>
          </a:lstStyle>
          <a:p>
            <a:fld id="{8DE2FBD0-CDA0-4C4C-9160-5ABF1F81E6A6}"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E33BFEA6-7EAB-3E0C-5307-A5CE84F01BC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2308D3E-179D-C24A-E369-5DD3804F9971}"/>
              </a:ext>
            </a:extLst>
          </p:cNvPr>
          <p:cNvSpPr>
            <a:spLocks noGrp="1"/>
          </p:cNvSpPr>
          <p:nvPr>
            <p:ph type="sldNum" sz="quarter" idx="12"/>
          </p:nvPr>
        </p:nvSpPr>
        <p:spPr/>
        <p:txBody>
          <a:bodyPr/>
          <a:lstStyle>
            <a:lvl1pPr>
              <a:defRPr/>
            </a:lvl1pPr>
          </a:lstStyle>
          <a:p>
            <a:fld id="{8FADC703-5E78-084C-8A7C-1766A1FC2F01}" type="slidenum">
              <a:rPr lang="en-GB" altLang="en-US"/>
              <a:pPr/>
              <a:t>‹#›</a:t>
            </a:fld>
            <a:endParaRPr lang="en-GB" altLang="en-US"/>
          </a:p>
        </p:txBody>
      </p:sp>
    </p:spTree>
    <p:extLst>
      <p:ext uri="{BB962C8B-B14F-4D97-AF65-F5344CB8AC3E}">
        <p14:creationId xmlns:p14="http://schemas.microsoft.com/office/powerpoint/2010/main" val="15751881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F5777D73-06A4-0F5E-8669-690819F9CDF7}"/>
              </a:ext>
            </a:extLst>
          </p:cNvPr>
          <p:cNvSpPr>
            <a:spLocks noGrp="1"/>
          </p:cNvSpPr>
          <p:nvPr>
            <p:ph type="dt" sz="half" idx="10"/>
          </p:nvPr>
        </p:nvSpPr>
        <p:spPr/>
        <p:txBody>
          <a:bodyPr/>
          <a:lstStyle>
            <a:lvl1pPr>
              <a:defRPr/>
            </a:lvl1pPr>
          </a:lstStyle>
          <a:p>
            <a:fld id="{14C1281F-B9B9-1440-9010-81683C876859}"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74BEAB61-7E46-BCC0-67C6-D93A40BD3F2F}"/>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AB0B5893-94F5-19F0-1758-1C82E8EE96D2}"/>
              </a:ext>
            </a:extLst>
          </p:cNvPr>
          <p:cNvSpPr>
            <a:spLocks noGrp="1"/>
          </p:cNvSpPr>
          <p:nvPr>
            <p:ph type="sldNum" sz="quarter" idx="12"/>
          </p:nvPr>
        </p:nvSpPr>
        <p:spPr/>
        <p:txBody>
          <a:bodyPr/>
          <a:lstStyle>
            <a:lvl1pPr>
              <a:defRPr/>
            </a:lvl1pPr>
          </a:lstStyle>
          <a:p>
            <a:fld id="{251983C7-F5DB-3A47-A527-CCD25EA50237}" type="slidenum">
              <a:rPr lang="en-GB" altLang="en-US"/>
              <a:pPr/>
              <a:t>‹#›</a:t>
            </a:fld>
            <a:endParaRPr lang="en-GB" altLang="en-US"/>
          </a:p>
        </p:txBody>
      </p:sp>
    </p:spTree>
    <p:extLst>
      <p:ext uri="{BB962C8B-B14F-4D97-AF65-F5344CB8AC3E}">
        <p14:creationId xmlns:p14="http://schemas.microsoft.com/office/powerpoint/2010/main" val="1395285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5D2A8185-E3CE-7ED5-3750-D173C5455F20}"/>
              </a:ext>
            </a:extLst>
          </p:cNvPr>
          <p:cNvSpPr>
            <a:spLocks noGrp="1"/>
          </p:cNvSpPr>
          <p:nvPr>
            <p:ph type="dt" sz="half" idx="10"/>
          </p:nvPr>
        </p:nvSpPr>
        <p:spPr/>
        <p:txBody>
          <a:bodyPr/>
          <a:lstStyle>
            <a:lvl1pPr>
              <a:defRPr/>
            </a:lvl1pPr>
          </a:lstStyle>
          <a:p>
            <a:fld id="{379AD78B-AF51-354E-A620-B20173E7D62F}"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3BE16E9F-C600-BC11-598E-B4E7BDD5732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DBA33BD-BD6B-3282-DBF6-A9E1468DB752}"/>
              </a:ext>
            </a:extLst>
          </p:cNvPr>
          <p:cNvSpPr>
            <a:spLocks noGrp="1"/>
          </p:cNvSpPr>
          <p:nvPr>
            <p:ph type="sldNum" sz="quarter" idx="12"/>
          </p:nvPr>
        </p:nvSpPr>
        <p:spPr/>
        <p:txBody>
          <a:bodyPr/>
          <a:lstStyle>
            <a:lvl1pPr>
              <a:defRPr/>
            </a:lvl1pPr>
          </a:lstStyle>
          <a:p>
            <a:fld id="{9E37CA5C-7F06-E14B-91A7-374F58F59535}" type="slidenum">
              <a:rPr lang="en-GB" altLang="en-US"/>
              <a:pPr/>
              <a:t>‹#›</a:t>
            </a:fld>
            <a:endParaRPr lang="en-GB" altLang="en-US"/>
          </a:p>
        </p:txBody>
      </p:sp>
    </p:spTree>
    <p:extLst>
      <p:ext uri="{BB962C8B-B14F-4D97-AF65-F5344CB8AC3E}">
        <p14:creationId xmlns:p14="http://schemas.microsoft.com/office/powerpoint/2010/main" val="42111375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C011AED-D65C-BAF4-D183-78FB6C3880F9}"/>
              </a:ext>
            </a:extLst>
          </p:cNvPr>
          <p:cNvSpPr>
            <a:spLocks noGrp="1"/>
          </p:cNvSpPr>
          <p:nvPr>
            <p:ph type="dt" sz="half" idx="10"/>
          </p:nvPr>
        </p:nvSpPr>
        <p:spPr/>
        <p:txBody>
          <a:bodyPr/>
          <a:lstStyle>
            <a:lvl1pPr>
              <a:defRPr/>
            </a:lvl1pPr>
          </a:lstStyle>
          <a:p>
            <a:fld id="{167DC8F7-043E-D140-8563-615FCB4B8385}"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3298D104-7BF1-E0CB-F606-9436345BA71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92F78D25-1807-784D-D350-A1CAAB95DE6D}"/>
              </a:ext>
            </a:extLst>
          </p:cNvPr>
          <p:cNvSpPr>
            <a:spLocks noGrp="1"/>
          </p:cNvSpPr>
          <p:nvPr>
            <p:ph type="sldNum" sz="quarter" idx="12"/>
          </p:nvPr>
        </p:nvSpPr>
        <p:spPr/>
        <p:txBody>
          <a:bodyPr/>
          <a:lstStyle>
            <a:lvl1pPr>
              <a:defRPr/>
            </a:lvl1pPr>
          </a:lstStyle>
          <a:p>
            <a:fld id="{BCEB57C6-2E4D-FF40-9ACA-A8BDB0EB0FAC}" type="slidenum">
              <a:rPr lang="en-GB" altLang="en-US"/>
              <a:pPr/>
              <a:t>‹#›</a:t>
            </a:fld>
            <a:endParaRPr lang="en-GB" altLang="en-US"/>
          </a:p>
        </p:txBody>
      </p:sp>
    </p:spTree>
    <p:extLst>
      <p:ext uri="{BB962C8B-B14F-4D97-AF65-F5344CB8AC3E}">
        <p14:creationId xmlns:p14="http://schemas.microsoft.com/office/powerpoint/2010/main" val="9209668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E6DBD5-C5A6-74C1-6E3D-3A54E2C23997}"/>
              </a:ext>
            </a:extLst>
          </p:cNvPr>
          <p:cNvSpPr>
            <a:spLocks noGrp="1"/>
          </p:cNvSpPr>
          <p:nvPr>
            <p:ph type="dt" sz="half" idx="10"/>
          </p:nvPr>
        </p:nvSpPr>
        <p:spPr/>
        <p:txBody>
          <a:bodyPr/>
          <a:lstStyle>
            <a:lvl1pPr>
              <a:defRPr/>
            </a:lvl1pPr>
          </a:lstStyle>
          <a:p>
            <a:fld id="{FD81B10E-E920-D24D-9051-754057DC19D8}"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4BE5053E-530C-0418-E915-995A27A1410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857E3F5-8DC5-1FD2-F631-F775B5EF340E}"/>
              </a:ext>
            </a:extLst>
          </p:cNvPr>
          <p:cNvSpPr>
            <a:spLocks noGrp="1"/>
          </p:cNvSpPr>
          <p:nvPr>
            <p:ph type="sldNum" sz="quarter" idx="12"/>
          </p:nvPr>
        </p:nvSpPr>
        <p:spPr/>
        <p:txBody>
          <a:bodyPr/>
          <a:lstStyle>
            <a:lvl1pPr>
              <a:defRPr/>
            </a:lvl1pPr>
          </a:lstStyle>
          <a:p>
            <a:fld id="{F0867023-D888-3C42-A005-C4319C872134}" type="slidenum">
              <a:rPr lang="en-GB" altLang="en-US"/>
              <a:pPr/>
              <a:t>‹#›</a:t>
            </a:fld>
            <a:endParaRPr lang="en-GB" altLang="en-US"/>
          </a:p>
        </p:txBody>
      </p:sp>
    </p:spTree>
    <p:extLst>
      <p:ext uri="{BB962C8B-B14F-4D97-AF65-F5344CB8AC3E}">
        <p14:creationId xmlns:p14="http://schemas.microsoft.com/office/powerpoint/2010/main" val="565534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472E55-FA61-FA72-EB47-19DC3F13DEDA}"/>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6" name="Footer Placeholder 5">
            <a:extLst>
              <a:ext uri="{FF2B5EF4-FFF2-40B4-BE49-F238E27FC236}">
                <a16:creationId xmlns:a16="http://schemas.microsoft.com/office/drawing/2014/main" id="{7843BD06-4057-0AF2-ECF1-B6D5E7B4EDDD}"/>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9B594716-3EA6-71E7-FDEA-4F98C3A0E125}"/>
              </a:ext>
            </a:extLst>
          </p:cNvPr>
          <p:cNvSpPr>
            <a:spLocks noGrp="1"/>
          </p:cNvSpPr>
          <p:nvPr>
            <p:ph type="sldNum" idx="12"/>
          </p:nvPr>
        </p:nvSpPr>
        <p:spPr>
          <a:xfrm>
            <a:off x="6553200" y="6245225"/>
            <a:ext cx="2128838" cy="471488"/>
          </a:xfrm>
        </p:spPr>
        <p:txBody>
          <a:bodyPr/>
          <a:lstStyle>
            <a:lvl1pPr>
              <a:defRPr/>
            </a:lvl1pPr>
          </a:lstStyle>
          <a:p>
            <a:fld id="{2249FDF3-A6D7-EE4E-8B0F-1E8047C6940F}" type="slidenum">
              <a:rPr lang="en-GB" altLang="en-US"/>
              <a:pPr/>
              <a:t>‹#›</a:t>
            </a:fld>
            <a:endParaRPr lang="en-GB" altLang="en-US"/>
          </a:p>
        </p:txBody>
      </p:sp>
    </p:spTree>
    <p:extLst>
      <p:ext uri="{BB962C8B-B14F-4D97-AF65-F5344CB8AC3E}">
        <p14:creationId xmlns:p14="http://schemas.microsoft.com/office/powerpoint/2010/main" val="40387073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5A25A12-C1B9-BE93-8548-95FFB82A3965}"/>
              </a:ext>
            </a:extLst>
          </p:cNvPr>
          <p:cNvSpPr>
            <a:spLocks noGrp="1"/>
          </p:cNvSpPr>
          <p:nvPr>
            <p:ph type="dt" sz="half" idx="10"/>
          </p:nvPr>
        </p:nvSpPr>
        <p:spPr/>
        <p:txBody>
          <a:bodyPr/>
          <a:lstStyle>
            <a:lvl1pPr>
              <a:defRPr/>
            </a:lvl1pPr>
          </a:lstStyle>
          <a:p>
            <a:fld id="{F26652F7-E5E7-5D41-9F32-0006D4EC5789}"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4E460DE3-5E4F-C6D0-AA40-0DDFEC8FA76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924B7A1D-AEC6-0CA1-9C23-4FDC422155EC}"/>
              </a:ext>
            </a:extLst>
          </p:cNvPr>
          <p:cNvSpPr>
            <a:spLocks noGrp="1"/>
          </p:cNvSpPr>
          <p:nvPr>
            <p:ph type="sldNum" sz="quarter" idx="12"/>
          </p:nvPr>
        </p:nvSpPr>
        <p:spPr/>
        <p:txBody>
          <a:bodyPr/>
          <a:lstStyle>
            <a:lvl1pPr>
              <a:defRPr/>
            </a:lvl1pPr>
          </a:lstStyle>
          <a:p>
            <a:fld id="{78AF9053-280C-C040-A087-07B24CDCD7A3}" type="slidenum">
              <a:rPr lang="en-GB" altLang="en-US"/>
              <a:pPr/>
              <a:t>‹#›</a:t>
            </a:fld>
            <a:endParaRPr lang="en-GB" altLang="en-US"/>
          </a:p>
        </p:txBody>
      </p:sp>
    </p:spTree>
    <p:extLst>
      <p:ext uri="{BB962C8B-B14F-4D97-AF65-F5344CB8AC3E}">
        <p14:creationId xmlns:p14="http://schemas.microsoft.com/office/powerpoint/2010/main" val="13363294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F661F6-CCE0-49BA-6492-75D48D689FCC}"/>
              </a:ext>
            </a:extLst>
          </p:cNvPr>
          <p:cNvSpPr>
            <a:spLocks noGrp="1"/>
          </p:cNvSpPr>
          <p:nvPr>
            <p:ph type="dt" sz="half" idx="10"/>
          </p:nvPr>
        </p:nvSpPr>
        <p:spPr/>
        <p:txBody>
          <a:bodyPr/>
          <a:lstStyle>
            <a:lvl1pPr>
              <a:defRPr/>
            </a:lvl1pPr>
          </a:lstStyle>
          <a:p>
            <a:fld id="{83770BEF-36E3-B54A-9E05-4E3A295F853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238DB17-3BFB-0458-57B7-16328ECBF38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F4D14F6-BC17-DD38-542E-EA0D29135847}"/>
              </a:ext>
            </a:extLst>
          </p:cNvPr>
          <p:cNvSpPr>
            <a:spLocks noGrp="1"/>
          </p:cNvSpPr>
          <p:nvPr>
            <p:ph type="sldNum" sz="quarter" idx="12"/>
          </p:nvPr>
        </p:nvSpPr>
        <p:spPr/>
        <p:txBody>
          <a:bodyPr/>
          <a:lstStyle>
            <a:lvl1pPr>
              <a:defRPr/>
            </a:lvl1pPr>
          </a:lstStyle>
          <a:p>
            <a:fld id="{0A98B977-29C4-4C49-9174-893412ADC71F}" type="slidenum">
              <a:rPr lang="en-GB" altLang="en-US"/>
              <a:pPr/>
              <a:t>‹#›</a:t>
            </a:fld>
            <a:endParaRPr lang="en-GB" altLang="en-US"/>
          </a:p>
        </p:txBody>
      </p:sp>
    </p:spTree>
    <p:extLst>
      <p:ext uri="{BB962C8B-B14F-4D97-AF65-F5344CB8AC3E}">
        <p14:creationId xmlns:p14="http://schemas.microsoft.com/office/powerpoint/2010/main" val="31055857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884680-EF7A-9469-D1CE-2D34EFC11B14}"/>
              </a:ext>
            </a:extLst>
          </p:cNvPr>
          <p:cNvSpPr>
            <a:spLocks noGrp="1"/>
          </p:cNvSpPr>
          <p:nvPr>
            <p:ph type="dt" sz="half" idx="10"/>
          </p:nvPr>
        </p:nvSpPr>
        <p:spPr/>
        <p:txBody>
          <a:bodyPr/>
          <a:lstStyle>
            <a:lvl1pPr>
              <a:defRPr/>
            </a:lvl1pPr>
          </a:lstStyle>
          <a:p>
            <a:fld id="{4324C61A-AF2F-8A43-A107-A00FA27DAB9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BC85ABB2-3519-244E-43AE-BEE56CE5002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808C269-60C6-58C8-2BB0-0E7E0ADEF46A}"/>
              </a:ext>
            </a:extLst>
          </p:cNvPr>
          <p:cNvSpPr>
            <a:spLocks noGrp="1"/>
          </p:cNvSpPr>
          <p:nvPr>
            <p:ph type="sldNum" sz="quarter" idx="12"/>
          </p:nvPr>
        </p:nvSpPr>
        <p:spPr/>
        <p:txBody>
          <a:bodyPr/>
          <a:lstStyle>
            <a:lvl1pPr>
              <a:defRPr/>
            </a:lvl1pPr>
          </a:lstStyle>
          <a:p>
            <a:fld id="{83355499-239A-F34E-A261-398E0DB1BA14}" type="slidenum">
              <a:rPr lang="en-GB" altLang="en-US"/>
              <a:pPr/>
              <a:t>‹#›</a:t>
            </a:fld>
            <a:endParaRPr lang="en-GB" altLang="en-US"/>
          </a:p>
        </p:txBody>
      </p:sp>
    </p:spTree>
    <p:extLst>
      <p:ext uri="{BB962C8B-B14F-4D97-AF65-F5344CB8AC3E}">
        <p14:creationId xmlns:p14="http://schemas.microsoft.com/office/powerpoint/2010/main" val="17916043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36135A-1FBA-A16F-017C-4A6F52FF419A}"/>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F92BC0FA-1483-1632-0595-BE732F0F539C}"/>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494C531A-87BF-21BC-2614-2DF964969250}"/>
              </a:ext>
            </a:extLst>
          </p:cNvPr>
          <p:cNvSpPr>
            <a:spLocks noGrp="1"/>
          </p:cNvSpPr>
          <p:nvPr>
            <p:ph type="sldNum" idx="12"/>
          </p:nvPr>
        </p:nvSpPr>
        <p:spPr>
          <a:xfrm>
            <a:off x="6553200" y="6245225"/>
            <a:ext cx="2128838" cy="471488"/>
          </a:xfrm>
        </p:spPr>
        <p:txBody>
          <a:bodyPr/>
          <a:lstStyle>
            <a:lvl1pPr>
              <a:defRPr/>
            </a:lvl1pPr>
          </a:lstStyle>
          <a:p>
            <a:fld id="{0DDA1078-E1E7-6D4C-B5F1-908452F471C1}" type="slidenum">
              <a:rPr lang="en-GB" altLang="en-US"/>
              <a:pPr/>
              <a:t>‹#›</a:t>
            </a:fld>
            <a:endParaRPr lang="en-GB" altLang="en-US"/>
          </a:p>
        </p:txBody>
      </p:sp>
    </p:spTree>
    <p:extLst>
      <p:ext uri="{BB962C8B-B14F-4D97-AF65-F5344CB8AC3E}">
        <p14:creationId xmlns:p14="http://schemas.microsoft.com/office/powerpoint/2010/main" val="13883244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D9513E6A-6925-95EE-4CCB-59E0F4A225A2}"/>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7B1E30BA-8E64-9543-451B-404269FA17DE}"/>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01A3A189-EA8A-891A-4F32-CE130FE99EAA}"/>
              </a:ext>
            </a:extLst>
          </p:cNvPr>
          <p:cNvSpPr>
            <a:spLocks noGrp="1"/>
          </p:cNvSpPr>
          <p:nvPr>
            <p:ph type="sldNum" idx="12"/>
          </p:nvPr>
        </p:nvSpPr>
        <p:spPr>
          <a:xfrm>
            <a:off x="6556375" y="6246813"/>
            <a:ext cx="2128838" cy="471487"/>
          </a:xfrm>
        </p:spPr>
        <p:txBody>
          <a:bodyPr/>
          <a:lstStyle>
            <a:lvl1pPr>
              <a:defRPr/>
            </a:lvl1pPr>
          </a:lstStyle>
          <a:p>
            <a:fld id="{E629345C-4905-244D-9772-DEE88CCB3D04}" type="slidenum">
              <a:rPr lang="en-GB" altLang="en-US"/>
              <a:pPr/>
              <a:t>‹#›</a:t>
            </a:fld>
            <a:endParaRPr lang="en-GB" altLang="en-US"/>
          </a:p>
        </p:txBody>
      </p:sp>
    </p:spTree>
    <p:extLst>
      <p:ext uri="{BB962C8B-B14F-4D97-AF65-F5344CB8AC3E}">
        <p14:creationId xmlns:p14="http://schemas.microsoft.com/office/powerpoint/2010/main" val="2074236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3F21DD2D-F7D0-5AEA-6E66-DCCBADED0435}"/>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56881E4E-7377-535D-5532-BAF3DECDCC80}"/>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7A7E2D46-A1E0-39D9-0FD9-868B9405FBD8}"/>
              </a:ext>
            </a:extLst>
          </p:cNvPr>
          <p:cNvSpPr>
            <a:spLocks noGrp="1"/>
          </p:cNvSpPr>
          <p:nvPr>
            <p:ph type="sldNum" idx="12"/>
          </p:nvPr>
        </p:nvSpPr>
        <p:spPr>
          <a:xfrm>
            <a:off x="6556375" y="6246813"/>
            <a:ext cx="2128838" cy="471487"/>
          </a:xfrm>
        </p:spPr>
        <p:txBody>
          <a:bodyPr/>
          <a:lstStyle>
            <a:lvl1pPr>
              <a:defRPr/>
            </a:lvl1pPr>
          </a:lstStyle>
          <a:p>
            <a:fld id="{4303ED9B-B1C7-4146-B6B5-6406658EBD94}" type="slidenum">
              <a:rPr lang="en-GB" altLang="en-US"/>
              <a:pPr/>
              <a:t>‹#›</a:t>
            </a:fld>
            <a:endParaRPr lang="en-GB" altLang="en-US"/>
          </a:p>
        </p:txBody>
      </p:sp>
    </p:spTree>
    <p:extLst>
      <p:ext uri="{BB962C8B-B14F-4D97-AF65-F5344CB8AC3E}">
        <p14:creationId xmlns:p14="http://schemas.microsoft.com/office/powerpoint/2010/main" val="3142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D4269F4-FB77-128C-1403-E3E7469AA631}"/>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61318CF-1AA3-EC48-B97D-1B30C2B17BE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07B098A-569C-4442-4EFC-D5E28F588C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FFC02809-3802-200F-20CE-B83E6B36EB3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AA98EE8-1003-AA48-842C-46C4A8EC5458}" type="slidenum">
              <a:rPr lang="en-GB" altLang="en-US"/>
              <a:pPr/>
              <a:t>‹#›</a:t>
            </a:fld>
            <a:endParaRPr lang="en-GB" altLang="en-US"/>
          </a:p>
        </p:txBody>
      </p:sp>
    </p:spTree>
    <p:extLst>
      <p:ext uri="{BB962C8B-B14F-4D97-AF65-F5344CB8AC3E}">
        <p14:creationId xmlns:p14="http://schemas.microsoft.com/office/powerpoint/2010/main" val="15244671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6B2B621-3A0B-425A-57F9-CA684F678A0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416D8F3-5DE2-BE4C-8B9B-11D5EAE6376B}"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AC78DC6-F873-EC8A-3EA1-642B6ACA4C8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53B09178-96E8-283F-28DE-497B372C68B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EA29AB5C-96FB-0841-9A34-553C65D0AE79}" type="slidenum">
              <a:rPr lang="en-GB" altLang="en-US"/>
              <a:pPr/>
              <a:t>‹#›</a:t>
            </a:fld>
            <a:endParaRPr lang="en-GB" altLang="en-US"/>
          </a:p>
        </p:txBody>
      </p:sp>
    </p:spTree>
    <p:extLst>
      <p:ext uri="{BB962C8B-B14F-4D97-AF65-F5344CB8AC3E}">
        <p14:creationId xmlns:p14="http://schemas.microsoft.com/office/powerpoint/2010/main" val="246782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91A4BD-8CF3-6CFA-8E55-EB3087B0D37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33F894D-77B6-FD48-B5E1-5D0FF1DB225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B559836-E5E7-B587-D725-B4DA57E371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C7962300-7A21-7BAA-19EA-FFEAF57F3DF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855107B-4C76-AF40-8D8E-A827A314D548}" type="slidenum">
              <a:rPr lang="en-GB" altLang="en-US"/>
              <a:pPr/>
              <a:t>‹#›</a:t>
            </a:fld>
            <a:endParaRPr lang="en-GB" altLang="en-US"/>
          </a:p>
        </p:txBody>
      </p:sp>
    </p:spTree>
    <p:extLst>
      <p:ext uri="{BB962C8B-B14F-4D97-AF65-F5344CB8AC3E}">
        <p14:creationId xmlns:p14="http://schemas.microsoft.com/office/powerpoint/2010/main" val="227659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4A462EB-55F6-CFB0-9D3D-7B0664262997}"/>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81C1811-5AFC-9649-A1C7-FC1E6FB7DA8C}"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B3D1AEA0-13AD-0579-B64F-F7568CD62E3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2646AD9-55D3-2AD6-90A0-DDD13849F9F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E472597-698A-134F-8413-D0B6A5CDA91B}" type="slidenum">
              <a:rPr lang="en-GB" altLang="en-US"/>
              <a:pPr/>
              <a:t>‹#›</a:t>
            </a:fld>
            <a:endParaRPr lang="en-GB" altLang="en-US"/>
          </a:p>
        </p:txBody>
      </p:sp>
    </p:spTree>
    <p:extLst>
      <p:ext uri="{BB962C8B-B14F-4D97-AF65-F5344CB8AC3E}">
        <p14:creationId xmlns:p14="http://schemas.microsoft.com/office/powerpoint/2010/main" val="982891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D2398B-6320-0CC9-0341-88AB109BDF2E}"/>
              </a:ext>
            </a:extLst>
          </p:cNvPr>
          <p:cNvSpPr>
            <a:spLocks noGrp="1"/>
          </p:cNvSpPr>
          <p:nvPr>
            <p:ph type="dt" sz="half" idx="10"/>
          </p:nvPr>
        </p:nvSpPr>
        <p:spPr/>
        <p:txBody>
          <a:bodyPr/>
          <a:lstStyle>
            <a:lvl1pPr>
              <a:defRPr/>
            </a:lvl1pPr>
          </a:lstStyle>
          <a:p>
            <a:fld id="{1FF2D080-3E1B-7847-BC55-5BE8F50149F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C01F737D-77A7-9B9B-7421-A115549D2EB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8EE13A4-B953-1F51-5ACC-657C7E358E91}"/>
              </a:ext>
            </a:extLst>
          </p:cNvPr>
          <p:cNvSpPr>
            <a:spLocks noGrp="1"/>
          </p:cNvSpPr>
          <p:nvPr>
            <p:ph type="sldNum" sz="quarter" idx="12"/>
          </p:nvPr>
        </p:nvSpPr>
        <p:spPr/>
        <p:txBody>
          <a:bodyPr/>
          <a:lstStyle>
            <a:lvl1pPr>
              <a:defRPr/>
            </a:lvl1pPr>
          </a:lstStyle>
          <a:p>
            <a:fld id="{689ECA1F-4A91-9E4F-BCFE-76B3EC339353}" type="slidenum">
              <a:rPr lang="en-GB" altLang="en-US"/>
              <a:pPr/>
              <a:t>‹#›</a:t>
            </a:fld>
            <a:endParaRPr lang="en-GB" altLang="en-US"/>
          </a:p>
        </p:txBody>
      </p:sp>
    </p:spTree>
    <p:extLst>
      <p:ext uri="{BB962C8B-B14F-4D97-AF65-F5344CB8AC3E}">
        <p14:creationId xmlns:p14="http://schemas.microsoft.com/office/powerpoint/2010/main" val="20660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BC730C5-29B7-CDA3-406C-8446BFCAB11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44CE834-66C3-1347-9512-AE9D93ACEB59}"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7D331CF7-11C4-4255-1118-02FD2A20EC5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5B326B97-3A3B-CAAF-B924-4D675EC592B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0E46694-5D05-7E42-A585-F5F337D43AAF}" type="slidenum">
              <a:rPr lang="en-GB" altLang="en-US"/>
              <a:pPr/>
              <a:t>‹#›</a:t>
            </a:fld>
            <a:endParaRPr lang="en-GB" altLang="en-US"/>
          </a:p>
        </p:txBody>
      </p:sp>
    </p:spTree>
    <p:extLst>
      <p:ext uri="{BB962C8B-B14F-4D97-AF65-F5344CB8AC3E}">
        <p14:creationId xmlns:p14="http://schemas.microsoft.com/office/powerpoint/2010/main" val="3729041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C487974-2FF1-1A35-828F-ECFCE3A7FB5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42D3E96-DB15-884C-BB8E-4FA73918F952}"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63548E38-32F1-CF7F-FF6D-0162ACEE42A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7F16B83C-7A4A-0895-47C4-A6D448EDC59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A7AC565-D89B-C44C-9B91-5A49A51F127E}" type="slidenum">
              <a:rPr lang="en-GB" altLang="en-US"/>
              <a:pPr/>
              <a:t>‹#›</a:t>
            </a:fld>
            <a:endParaRPr lang="en-GB" altLang="en-US"/>
          </a:p>
        </p:txBody>
      </p:sp>
    </p:spTree>
    <p:extLst>
      <p:ext uri="{BB962C8B-B14F-4D97-AF65-F5344CB8AC3E}">
        <p14:creationId xmlns:p14="http://schemas.microsoft.com/office/powerpoint/2010/main" val="33014463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ACB320-9CF2-DB9A-60A0-6A03F5BFFBA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8904A55-2872-DA46-B88F-A6FE62C12D46}"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800FB846-57D4-0971-8B46-6D1AB598376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7D69C0BA-E282-8D20-3C03-0D883B74044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9B47C36-DAFB-C743-BB55-EDD3BB43A838}" type="slidenum">
              <a:rPr lang="en-GB" altLang="en-US"/>
              <a:pPr/>
              <a:t>‹#›</a:t>
            </a:fld>
            <a:endParaRPr lang="en-GB" altLang="en-US"/>
          </a:p>
        </p:txBody>
      </p:sp>
    </p:spTree>
    <p:extLst>
      <p:ext uri="{BB962C8B-B14F-4D97-AF65-F5344CB8AC3E}">
        <p14:creationId xmlns:p14="http://schemas.microsoft.com/office/powerpoint/2010/main" val="1001641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8B8A6D-6285-63A7-2969-360D45CCB5D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01F96B4-88AE-B54F-9E93-E8023EEC12D9}"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47484FE7-97F2-C97A-56AF-616FE4E5019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C5078A09-F916-94B7-5333-C359EFE5186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634503F-8D7A-3A45-9667-22E08214DDD3}" type="slidenum">
              <a:rPr lang="en-GB" altLang="en-US"/>
              <a:pPr/>
              <a:t>‹#›</a:t>
            </a:fld>
            <a:endParaRPr lang="en-GB" altLang="en-US"/>
          </a:p>
        </p:txBody>
      </p:sp>
    </p:spTree>
    <p:extLst>
      <p:ext uri="{BB962C8B-B14F-4D97-AF65-F5344CB8AC3E}">
        <p14:creationId xmlns:p14="http://schemas.microsoft.com/office/powerpoint/2010/main" val="822256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AF9971-D6E5-D9AB-BF95-4041050A993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D559EF4-29AE-394F-B12B-A83859E9AEC5}"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C96F383D-D851-CF3C-858B-911C240514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2051BFB-C6BE-6ECA-E9A4-8DC008CB4A9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C5211FE-B4AF-B846-84F2-81A02051075F}" type="slidenum">
              <a:rPr lang="en-GB" altLang="en-US"/>
              <a:pPr/>
              <a:t>‹#›</a:t>
            </a:fld>
            <a:endParaRPr lang="en-GB" altLang="en-US"/>
          </a:p>
        </p:txBody>
      </p:sp>
    </p:spTree>
    <p:extLst>
      <p:ext uri="{BB962C8B-B14F-4D97-AF65-F5344CB8AC3E}">
        <p14:creationId xmlns:p14="http://schemas.microsoft.com/office/powerpoint/2010/main" val="998981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2CEFAD-C511-F755-957A-C6F8BB2C60E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36988E8-DCD1-0546-8845-A1CC84D453F6}"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E76A976-3DC6-C7AC-6794-3471C26F3C9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68F7C814-FBBA-A2FE-CB39-5C9F61B7623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E7DF90A-DF50-324D-AB04-B7497CBF636C}" type="slidenum">
              <a:rPr lang="en-GB" altLang="en-US"/>
              <a:pPr/>
              <a:t>‹#›</a:t>
            </a:fld>
            <a:endParaRPr lang="en-GB" altLang="en-US"/>
          </a:p>
        </p:txBody>
      </p:sp>
    </p:spTree>
    <p:extLst>
      <p:ext uri="{BB962C8B-B14F-4D97-AF65-F5344CB8AC3E}">
        <p14:creationId xmlns:p14="http://schemas.microsoft.com/office/powerpoint/2010/main" val="3338494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F3E9DFF-5E6B-1B7C-D654-8AC110004109}"/>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05C3105-1D33-A045-A0A4-BD71C671DF7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3736073-84F1-EDF6-34FC-F2D1C38DCF3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8044A0C-B0CE-842D-4F5F-2B37C851B28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D1485E5-829F-1B4F-99E6-65412EA4D65F}" type="slidenum">
              <a:rPr lang="en-GB" altLang="en-US"/>
              <a:pPr/>
              <a:t>‹#›</a:t>
            </a:fld>
            <a:endParaRPr lang="en-GB" altLang="en-US"/>
          </a:p>
        </p:txBody>
      </p:sp>
    </p:spTree>
    <p:extLst>
      <p:ext uri="{BB962C8B-B14F-4D97-AF65-F5344CB8AC3E}">
        <p14:creationId xmlns:p14="http://schemas.microsoft.com/office/powerpoint/2010/main" val="35909616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A4CB47-59AC-D1A7-64D4-583786530F60}"/>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4" name="Footer Placeholder 3">
            <a:extLst>
              <a:ext uri="{FF2B5EF4-FFF2-40B4-BE49-F238E27FC236}">
                <a16:creationId xmlns:a16="http://schemas.microsoft.com/office/drawing/2014/main" id="{26E87981-00AE-C6CF-557A-1A0C52691178}"/>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B6D9FE99-DD64-71F4-36DD-CDC74D8864AA}"/>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BA1CF53C-CC39-094D-B5C9-9BD529B02616}" type="slidenum">
              <a:rPr lang="en-GB" altLang="en-US"/>
              <a:pPr/>
              <a:t>‹#›</a:t>
            </a:fld>
            <a:endParaRPr lang="en-GB" altLang="en-US"/>
          </a:p>
        </p:txBody>
      </p:sp>
    </p:spTree>
    <p:extLst>
      <p:ext uri="{BB962C8B-B14F-4D97-AF65-F5344CB8AC3E}">
        <p14:creationId xmlns:p14="http://schemas.microsoft.com/office/powerpoint/2010/main" val="1265266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942E20-56AF-394E-BD90-9170A484A09C}"/>
              </a:ext>
            </a:extLst>
          </p:cNvPr>
          <p:cNvSpPr>
            <a:spLocks noGrp="1"/>
          </p:cNvSpPr>
          <p:nvPr>
            <p:ph type="dt" idx="10"/>
          </p:nvPr>
        </p:nvSpPr>
        <p:spPr>
          <a:xfrm>
            <a:off x="457200" y="6245225"/>
            <a:ext cx="2128838" cy="471488"/>
          </a:xfrm>
        </p:spPr>
        <p:txBody>
          <a:bodyPr rtlCol="0"/>
          <a:lstStyle>
            <a:lvl1pPr eaLnBrk="0" fontAlgn="base" hangingPunct="0">
              <a:spcBef>
                <a:spcPct val="0"/>
              </a:spcBef>
              <a:spcAft>
                <a:spcPct val="0"/>
              </a:spcAft>
              <a:defRPr>
                <a:solidFill>
                  <a:prstClr val="black">
                    <a:tint val="75000"/>
                  </a:prstClr>
                </a:solidFill>
                <a:latin typeface="Arial" panose="020B0604020202020204" pitchFamily="34" charset="0"/>
                <a:ea typeface="+mn-ea"/>
              </a:defRPr>
            </a:lvl1pPr>
          </a:lstStyle>
          <a:p>
            <a:pPr>
              <a:defRPr/>
            </a:pPr>
            <a:endParaRPr lang="en-GB"/>
          </a:p>
        </p:txBody>
      </p:sp>
      <p:sp>
        <p:nvSpPr>
          <p:cNvPr id="6" name="Footer Placeholder 5">
            <a:extLst>
              <a:ext uri="{FF2B5EF4-FFF2-40B4-BE49-F238E27FC236}">
                <a16:creationId xmlns:a16="http://schemas.microsoft.com/office/drawing/2014/main" id="{D65B5076-1B2B-5340-00F8-B948D1A5B566}"/>
              </a:ext>
            </a:extLst>
          </p:cNvPr>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25CE001E-09B6-C3CF-59BC-723A3B807055}"/>
              </a:ext>
            </a:extLst>
          </p:cNvPr>
          <p:cNvSpPr>
            <a:spLocks noGrp="1"/>
          </p:cNvSpPr>
          <p:nvPr>
            <p:ph type="sldNum" idx="12"/>
          </p:nvPr>
        </p:nvSpPr>
        <p:spPr>
          <a:xfrm>
            <a:off x="6553200" y="6245225"/>
            <a:ext cx="2128838" cy="471488"/>
          </a:xfrm>
        </p:spPr>
        <p:txBody>
          <a:bodyPr/>
          <a:lstStyle>
            <a:lvl1pPr eaLnBrk="0" hangingPunct="0">
              <a:defRPr>
                <a:latin typeface="Arial" panose="020B0604020202020204" pitchFamily="34" charset="0"/>
              </a:defRPr>
            </a:lvl1pPr>
          </a:lstStyle>
          <a:p>
            <a:fld id="{AF2DBD6F-9CBA-8D47-ADDA-E448EE136026}" type="slidenum">
              <a:rPr lang="en-GB" altLang="en-US"/>
              <a:pPr/>
              <a:t>‹#›</a:t>
            </a:fld>
            <a:endParaRPr lang="en-GB" altLang="en-US"/>
          </a:p>
        </p:txBody>
      </p:sp>
    </p:spTree>
    <p:extLst>
      <p:ext uri="{BB962C8B-B14F-4D97-AF65-F5344CB8AC3E}">
        <p14:creationId xmlns:p14="http://schemas.microsoft.com/office/powerpoint/2010/main" val="207546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E3E2A1-ADBF-678A-BEAF-807785D0D72C}"/>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66210A2D-14BF-6540-A698-6EAB4D14FEA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041830F-639D-8E13-E636-2E054F7AF30D}"/>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4F583AEB-E0AC-C240-0ADB-871DACCBC9EE}"/>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2E5B9896-0295-4F43-A0B8-99DB337E6D65}" type="slidenum">
              <a:rPr lang="en-GB" altLang="en-US"/>
              <a:pPr/>
              <a:t>‹#›</a:t>
            </a:fld>
            <a:endParaRPr lang="en-GB" altLang="en-US"/>
          </a:p>
        </p:txBody>
      </p:sp>
    </p:spTree>
    <p:extLst>
      <p:ext uri="{BB962C8B-B14F-4D97-AF65-F5344CB8AC3E}">
        <p14:creationId xmlns:p14="http://schemas.microsoft.com/office/powerpoint/2010/main" val="365475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E099A-4DAA-C030-05A4-9DE78A1D4548}"/>
              </a:ext>
            </a:extLst>
          </p:cNvPr>
          <p:cNvSpPr>
            <a:spLocks noGrp="1"/>
          </p:cNvSpPr>
          <p:nvPr>
            <p:ph type="dt" sz="half" idx="10"/>
          </p:nvPr>
        </p:nvSpPr>
        <p:spPr/>
        <p:txBody>
          <a:bodyPr/>
          <a:lstStyle>
            <a:lvl1pPr>
              <a:defRPr/>
            </a:lvl1pPr>
          </a:lstStyle>
          <a:p>
            <a:fld id="{F22E765B-4FAD-4B40-9890-52D6F6DEC63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954DE69-DD34-BF14-9928-3B324C628D3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927D062-F89C-C79F-1D70-F3356108E7CC}"/>
              </a:ext>
            </a:extLst>
          </p:cNvPr>
          <p:cNvSpPr>
            <a:spLocks noGrp="1"/>
          </p:cNvSpPr>
          <p:nvPr>
            <p:ph type="sldNum" sz="quarter" idx="12"/>
          </p:nvPr>
        </p:nvSpPr>
        <p:spPr/>
        <p:txBody>
          <a:bodyPr/>
          <a:lstStyle>
            <a:lvl1pPr>
              <a:defRPr/>
            </a:lvl1pPr>
          </a:lstStyle>
          <a:p>
            <a:fld id="{3706EA72-BB90-7949-9049-0C6F237E98C7}" type="slidenum">
              <a:rPr lang="en-GB" altLang="en-US"/>
              <a:pPr/>
              <a:t>‹#›</a:t>
            </a:fld>
            <a:endParaRPr lang="en-GB" altLang="en-US"/>
          </a:p>
        </p:txBody>
      </p:sp>
    </p:spTree>
    <p:extLst>
      <p:ext uri="{BB962C8B-B14F-4D97-AF65-F5344CB8AC3E}">
        <p14:creationId xmlns:p14="http://schemas.microsoft.com/office/powerpoint/2010/main" val="4189604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C7DA1A8-5B41-4D6D-DCC7-1C14582687EA}"/>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42E08576-35BC-8D46-B64F-11DA01D6E3C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0F5535E-0F37-0F18-0825-D5D02023E7F7}"/>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3E34BDC2-BA80-C8A3-9FE7-12174FB26CEE}"/>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A4B7C1A2-3871-834A-8F75-12AAF5F42CBA}" type="slidenum">
              <a:rPr lang="en-GB" altLang="en-US"/>
              <a:pPr/>
              <a:t>‹#›</a:t>
            </a:fld>
            <a:endParaRPr lang="en-GB" altLang="en-US"/>
          </a:p>
        </p:txBody>
      </p:sp>
    </p:spTree>
    <p:extLst>
      <p:ext uri="{BB962C8B-B14F-4D97-AF65-F5344CB8AC3E}">
        <p14:creationId xmlns:p14="http://schemas.microsoft.com/office/powerpoint/2010/main" val="3669091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5687F3-885B-589A-9F96-2AB78CBA298A}"/>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8B2E59D1-FDC7-5342-AEEC-18647220D16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C81EBC50-A888-B3E3-8924-BD7546B70E12}"/>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8CA8293C-1D18-C74A-A674-CD45909C2283}"/>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9B5C8CDF-D38F-BA41-98F4-8B879DE91F03}" type="slidenum">
              <a:rPr lang="en-GB" altLang="en-US"/>
              <a:pPr/>
              <a:t>‹#›</a:t>
            </a:fld>
            <a:endParaRPr lang="en-GB" altLang="en-US"/>
          </a:p>
        </p:txBody>
      </p:sp>
    </p:spTree>
    <p:extLst>
      <p:ext uri="{BB962C8B-B14F-4D97-AF65-F5344CB8AC3E}">
        <p14:creationId xmlns:p14="http://schemas.microsoft.com/office/powerpoint/2010/main" val="3588736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4F51231-F1F5-B7A0-9B28-ABF211A71B8C}"/>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8CE54930-5A05-064E-AF7D-EFBB1017E50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6C9BDCD2-73BE-EAC9-6016-C161881C23BB}"/>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C187F5FB-EFB9-BC07-4D8E-D368123ED00E}"/>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0DEC3811-4364-9C4A-A93B-5E5AA58A1CF5}" type="slidenum">
              <a:rPr lang="en-GB" altLang="en-US"/>
              <a:pPr/>
              <a:t>‹#›</a:t>
            </a:fld>
            <a:endParaRPr lang="en-GB" altLang="en-US"/>
          </a:p>
        </p:txBody>
      </p:sp>
    </p:spTree>
    <p:extLst>
      <p:ext uri="{BB962C8B-B14F-4D97-AF65-F5344CB8AC3E}">
        <p14:creationId xmlns:p14="http://schemas.microsoft.com/office/powerpoint/2010/main" val="3214813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E3BAA6B-CB92-3166-D253-B1370C18FC69}"/>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BB6BDD77-6F7B-704B-9017-488C1C311941}"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007568D5-C72B-90E1-944F-3F796FA0521E}"/>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a:extLst>
              <a:ext uri="{FF2B5EF4-FFF2-40B4-BE49-F238E27FC236}">
                <a16:creationId xmlns:a16="http://schemas.microsoft.com/office/drawing/2014/main" id="{E50ACE64-0BDF-86B8-EF14-6672F6191920}"/>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B1306D24-4317-2444-B9EF-8917997068F4}" type="slidenum">
              <a:rPr lang="en-GB" altLang="en-US"/>
              <a:pPr/>
              <a:t>‹#›</a:t>
            </a:fld>
            <a:endParaRPr lang="en-GB" altLang="en-US"/>
          </a:p>
        </p:txBody>
      </p:sp>
    </p:spTree>
    <p:extLst>
      <p:ext uri="{BB962C8B-B14F-4D97-AF65-F5344CB8AC3E}">
        <p14:creationId xmlns:p14="http://schemas.microsoft.com/office/powerpoint/2010/main" val="29595033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58EE835-70F6-95EF-527E-6281388870E1}"/>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8711F8C4-E469-D343-BD7A-EA9338DFF26D}"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CEB539BF-2783-3573-3A8E-5C903666C3CE}"/>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a:extLst>
              <a:ext uri="{FF2B5EF4-FFF2-40B4-BE49-F238E27FC236}">
                <a16:creationId xmlns:a16="http://schemas.microsoft.com/office/drawing/2014/main" id="{B3E50894-02C7-36DD-E32C-621FDA199F82}"/>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A3BCC7E0-1C6F-F24C-B925-6CDC3D2896C5}" type="slidenum">
              <a:rPr lang="en-GB" altLang="en-US"/>
              <a:pPr/>
              <a:t>‹#›</a:t>
            </a:fld>
            <a:endParaRPr lang="en-GB" altLang="en-US"/>
          </a:p>
        </p:txBody>
      </p:sp>
    </p:spTree>
    <p:extLst>
      <p:ext uri="{BB962C8B-B14F-4D97-AF65-F5344CB8AC3E}">
        <p14:creationId xmlns:p14="http://schemas.microsoft.com/office/powerpoint/2010/main" val="3823527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AB21C-7E91-9865-E9AE-5DE984774CD4}"/>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19AEDA9F-7853-344D-9149-B28E964D7018}"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A6D5F0EF-35C0-0CF1-F4F2-96A704F7A0B8}"/>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a:extLst>
              <a:ext uri="{FF2B5EF4-FFF2-40B4-BE49-F238E27FC236}">
                <a16:creationId xmlns:a16="http://schemas.microsoft.com/office/drawing/2014/main" id="{2CA2A60D-6926-3263-DB5B-DA39D6AED21F}"/>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23CFF276-3500-A64C-BED9-7FE5AF8DFB7E}" type="slidenum">
              <a:rPr lang="en-GB" altLang="en-US"/>
              <a:pPr/>
              <a:t>‹#›</a:t>
            </a:fld>
            <a:endParaRPr lang="en-GB" altLang="en-US"/>
          </a:p>
        </p:txBody>
      </p:sp>
    </p:spTree>
    <p:extLst>
      <p:ext uri="{BB962C8B-B14F-4D97-AF65-F5344CB8AC3E}">
        <p14:creationId xmlns:p14="http://schemas.microsoft.com/office/powerpoint/2010/main" val="25207623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5A491-7B50-F039-A02E-3B25D0270608}"/>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D93C39C3-079C-7144-B540-60BE3CBBF651}"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56379A85-B91B-D5D1-36AC-DF79BE76AB8B}"/>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D621D536-D787-D245-7E45-815EF0D1AF40}"/>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E758902A-3758-3044-A09E-B2CE356C8DEA}" type="slidenum">
              <a:rPr lang="en-GB" altLang="en-US"/>
              <a:pPr/>
              <a:t>‹#›</a:t>
            </a:fld>
            <a:endParaRPr lang="en-GB" altLang="en-US"/>
          </a:p>
        </p:txBody>
      </p:sp>
    </p:spTree>
    <p:extLst>
      <p:ext uri="{BB962C8B-B14F-4D97-AF65-F5344CB8AC3E}">
        <p14:creationId xmlns:p14="http://schemas.microsoft.com/office/powerpoint/2010/main" val="2915378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E5FE73-6DDC-470B-0735-D4FF477E5F93}"/>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4FB15E9C-C3B2-604B-A06C-9136D050584C}"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F1C12851-460E-3435-63CA-0361BFD69BED}"/>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a:extLst>
              <a:ext uri="{FF2B5EF4-FFF2-40B4-BE49-F238E27FC236}">
                <a16:creationId xmlns:a16="http://schemas.microsoft.com/office/drawing/2014/main" id="{ECB87DF1-1B24-532E-3DD0-2B7A3810BE56}"/>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06141874-0371-1446-BC3A-4C35666BFAA0}" type="slidenum">
              <a:rPr lang="en-GB" altLang="en-US"/>
              <a:pPr/>
              <a:t>‹#›</a:t>
            </a:fld>
            <a:endParaRPr lang="en-GB" altLang="en-US"/>
          </a:p>
        </p:txBody>
      </p:sp>
    </p:spTree>
    <p:extLst>
      <p:ext uri="{BB962C8B-B14F-4D97-AF65-F5344CB8AC3E}">
        <p14:creationId xmlns:p14="http://schemas.microsoft.com/office/powerpoint/2010/main" val="12273947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870AD77-6D11-7958-44FE-571401ED24AF}"/>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16814F3D-02C3-1147-BD36-0020AFAE06E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4621E21-B0B9-FEE6-0475-FB94299301B0}"/>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E92C8E69-CFB1-371C-787B-372ECD8FA408}"/>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42543C53-AF1D-FA47-BCD6-4334D2D46FFD}" type="slidenum">
              <a:rPr lang="en-GB" altLang="en-US"/>
              <a:pPr/>
              <a:t>‹#›</a:t>
            </a:fld>
            <a:endParaRPr lang="en-GB" altLang="en-US"/>
          </a:p>
        </p:txBody>
      </p:sp>
    </p:spTree>
    <p:extLst>
      <p:ext uri="{BB962C8B-B14F-4D97-AF65-F5344CB8AC3E}">
        <p14:creationId xmlns:p14="http://schemas.microsoft.com/office/powerpoint/2010/main" val="1093450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FB05B5-39AF-BCF4-0D4C-1B651BA73D3C}"/>
              </a:ext>
            </a:extLst>
          </p:cNvPr>
          <p:cNvSpPr>
            <a:spLocks noGrp="1"/>
          </p:cNvSpPr>
          <p:nvPr>
            <p:ph type="dt" sz="half" idx="10"/>
          </p:nvPr>
        </p:nvSpPr>
        <p:spPr/>
        <p:txBody>
          <a:bodyPr/>
          <a:lstStyle>
            <a:lvl1pPr defTabSz="449263" eaLnBrk="0" hangingPunct="0">
              <a:defRPr>
                <a:latin typeface="Arial" panose="020B0604020202020204" pitchFamily="34" charset="0"/>
              </a:defRPr>
            </a:lvl1pPr>
          </a:lstStyle>
          <a:p>
            <a:fld id="{6363943E-2B9E-CE4B-82A0-29F10E5C21B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A5502B2-2424-9488-AFB4-221CA83BF082}"/>
              </a:ext>
            </a:extLst>
          </p:cNvPr>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a:extLst>
              <a:ext uri="{FF2B5EF4-FFF2-40B4-BE49-F238E27FC236}">
                <a16:creationId xmlns:a16="http://schemas.microsoft.com/office/drawing/2014/main" id="{8312E256-52E1-A175-C487-F47FA98416E8}"/>
              </a:ext>
            </a:extLst>
          </p:cNvPr>
          <p:cNvSpPr>
            <a:spLocks noGrp="1"/>
          </p:cNvSpPr>
          <p:nvPr>
            <p:ph type="sldNum" sz="quarter" idx="12"/>
          </p:nvPr>
        </p:nvSpPr>
        <p:spPr/>
        <p:txBody>
          <a:bodyPr/>
          <a:lstStyle>
            <a:lvl1pPr defTabSz="449263" eaLnBrk="0" hangingPunct="0">
              <a:defRPr>
                <a:latin typeface="Arial" panose="020B0604020202020204" pitchFamily="34" charset="0"/>
              </a:defRPr>
            </a:lvl1pPr>
          </a:lstStyle>
          <a:p>
            <a:fld id="{9B07402C-61AF-044C-ACD9-78CF6C60BACF}" type="slidenum">
              <a:rPr lang="en-GB" altLang="en-US"/>
              <a:pPr/>
              <a:t>‹#›</a:t>
            </a:fld>
            <a:endParaRPr lang="en-GB" altLang="en-US"/>
          </a:p>
        </p:txBody>
      </p:sp>
    </p:spTree>
    <p:extLst>
      <p:ext uri="{BB962C8B-B14F-4D97-AF65-F5344CB8AC3E}">
        <p14:creationId xmlns:p14="http://schemas.microsoft.com/office/powerpoint/2010/main" val="2517295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DCCE810-4AE2-3AB0-ED7B-5C4F4FAF6A4B}"/>
              </a:ext>
            </a:extLst>
          </p:cNvPr>
          <p:cNvSpPr>
            <a:spLocks noGrp="1"/>
          </p:cNvSpPr>
          <p:nvPr>
            <p:ph type="dt" sz="half" idx="10"/>
          </p:nvPr>
        </p:nvSpPr>
        <p:spPr/>
        <p:txBody>
          <a:bodyPr/>
          <a:lstStyle>
            <a:lvl1pPr>
              <a:defRPr/>
            </a:lvl1pPr>
          </a:lstStyle>
          <a:p>
            <a:fld id="{119D4AD5-7E4A-8341-A323-44FA5BD5041E}"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8143F5DE-5C9E-0191-D109-00A3354898B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81E2F04-4AC5-5C4B-3F08-A7840944ED53}"/>
              </a:ext>
            </a:extLst>
          </p:cNvPr>
          <p:cNvSpPr>
            <a:spLocks noGrp="1"/>
          </p:cNvSpPr>
          <p:nvPr>
            <p:ph type="sldNum" sz="quarter" idx="12"/>
          </p:nvPr>
        </p:nvSpPr>
        <p:spPr/>
        <p:txBody>
          <a:bodyPr/>
          <a:lstStyle>
            <a:lvl1pPr>
              <a:defRPr/>
            </a:lvl1pPr>
          </a:lstStyle>
          <a:p>
            <a:fld id="{978984A9-C017-D14A-9A29-25EA5F5782CD}" type="slidenum">
              <a:rPr lang="en-GB" altLang="en-US"/>
              <a:pPr/>
              <a:t>‹#›</a:t>
            </a:fld>
            <a:endParaRPr lang="en-GB" altLang="en-US"/>
          </a:p>
        </p:txBody>
      </p:sp>
    </p:spTree>
    <p:extLst>
      <p:ext uri="{BB962C8B-B14F-4D97-AF65-F5344CB8AC3E}">
        <p14:creationId xmlns:p14="http://schemas.microsoft.com/office/powerpoint/2010/main" val="3047302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411BE1-0478-054B-22B3-F8CE4E528130}"/>
              </a:ext>
            </a:extLst>
          </p:cNvPr>
          <p:cNvSpPr>
            <a:spLocks noGrp="1"/>
          </p:cNvSpPr>
          <p:nvPr>
            <p:ph type="dt" sz="half" idx="10"/>
          </p:nvPr>
        </p:nvSpPr>
        <p:spPr/>
        <p:txBody>
          <a:bodyPr/>
          <a:lstStyle>
            <a:lvl1pPr>
              <a:defRPr/>
            </a:lvl1pPr>
          </a:lstStyle>
          <a:p>
            <a:fld id="{EF0E116D-C595-8447-8E09-1834637FD83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AA2EE6C7-3919-3AB0-08A9-50BD1E06509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E741E6B-FFE6-8740-FB15-41087F1D9EAC}"/>
              </a:ext>
            </a:extLst>
          </p:cNvPr>
          <p:cNvSpPr>
            <a:spLocks noGrp="1"/>
          </p:cNvSpPr>
          <p:nvPr>
            <p:ph type="sldNum" sz="quarter" idx="12"/>
          </p:nvPr>
        </p:nvSpPr>
        <p:spPr/>
        <p:txBody>
          <a:bodyPr/>
          <a:lstStyle>
            <a:lvl1pPr>
              <a:defRPr/>
            </a:lvl1pPr>
          </a:lstStyle>
          <a:p>
            <a:fld id="{0AA0E278-4306-C545-96AC-575BC7513AB3}" type="slidenum">
              <a:rPr lang="en-GB" altLang="en-US"/>
              <a:pPr/>
              <a:t>‹#›</a:t>
            </a:fld>
            <a:endParaRPr lang="en-GB" altLang="en-US"/>
          </a:p>
        </p:txBody>
      </p:sp>
    </p:spTree>
    <p:extLst>
      <p:ext uri="{BB962C8B-B14F-4D97-AF65-F5344CB8AC3E}">
        <p14:creationId xmlns:p14="http://schemas.microsoft.com/office/powerpoint/2010/main" val="1311605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2C8805-0477-3781-6FCD-0DC20AB46BEE}"/>
              </a:ext>
            </a:extLst>
          </p:cNvPr>
          <p:cNvSpPr>
            <a:spLocks noGrp="1"/>
          </p:cNvSpPr>
          <p:nvPr>
            <p:ph type="dt" sz="half" idx="10"/>
          </p:nvPr>
        </p:nvSpPr>
        <p:spPr/>
        <p:txBody>
          <a:bodyPr/>
          <a:lstStyle>
            <a:lvl1pPr>
              <a:defRPr/>
            </a:lvl1pPr>
          </a:lstStyle>
          <a:p>
            <a:fld id="{FB0B2111-A321-3E4C-B9D4-75B405641A9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B33ADCDD-23F7-0533-1B54-ADCAB297BE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ADE0C1C-8BBC-2BEC-7346-96BFC1331C6C}"/>
              </a:ext>
            </a:extLst>
          </p:cNvPr>
          <p:cNvSpPr>
            <a:spLocks noGrp="1"/>
          </p:cNvSpPr>
          <p:nvPr>
            <p:ph type="sldNum" sz="quarter" idx="12"/>
          </p:nvPr>
        </p:nvSpPr>
        <p:spPr/>
        <p:txBody>
          <a:bodyPr/>
          <a:lstStyle>
            <a:lvl1pPr>
              <a:defRPr/>
            </a:lvl1pPr>
          </a:lstStyle>
          <a:p>
            <a:fld id="{02ACBDC9-94B4-A74B-9380-CAD328CB8AA8}" type="slidenum">
              <a:rPr lang="en-GB" altLang="en-US"/>
              <a:pPr/>
              <a:t>‹#›</a:t>
            </a:fld>
            <a:endParaRPr lang="en-GB" altLang="en-US"/>
          </a:p>
        </p:txBody>
      </p:sp>
    </p:spTree>
    <p:extLst>
      <p:ext uri="{BB962C8B-B14F-4D97-AF65-F5344CB8AC3E}">
        <p14:creationId xmlns:p14="http://schemas.microsoft.com/office/powerpoint/2010/main" val="5981842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8D344-ABCE-57DE-C100-38B18D4136E2}"/>
              </a:ext>
            </a:extLst>
          </p:cNvPr>
          <p:cNvSpPr>
            <a:spLocks noGrp="1"/>
          </p:cNvSpPr>
          <p:nvPr>
            <p:ph type="dt" sz="half" idx="10"/>
          </p:nvPr>
        </p:nvSpPr>
        <p:spPr/>
        <p:txBody>
          <a:bodyPr/>
          <a:lstStyle>
            <a:lvl1pPr>
              <a:defRPr/>
            </a:lvl1pPr>
          </a:lstStyle>
          <a:p>
            <a:fld id="{D18C312E-BE84-BB40-B30D-24472CB50D7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CBDF9EC-9477-E135-9427-9B21DE068B32}"/>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CAD4C7-C164-FF0F-B1F4-49175B6B90AF}"/>
              </a:ext>
            </a:extLst>
          </p:cNvPr>
          <p:cNvSpPr>
            <a:spLocks noGrp="1"/>
          </p:cNvSpPr>
          <p:nvPr>
            <p:ph type="sldNum" sz="quarter" idx="12"/>
          </p:nvPr>
        </p:nvSpPr>
        <p:spPr/>
        <p:txBody>
          <a:bodyPr/>
          <a:lstStyle>
            <a:lvl1pPr>
              <a:defRPr/>
            </a:lvl1pPr>
          </a:lstStyle>
          <a:p>
            <a:fld id="{F0C29669-0A0D-B942-B146-5D280D5131AB}" type="slidenum">
              <a:rPr lang="en-GB" altLang="en-US"/>
              <a:pPr/>
              <a:t>‹#›</a:t>
            </a:fld>
            <a:endParaRPr lang="en-GB" altLang="en-US"/>
          </a:p>
        </p:txBody>
      </p:sp>
    </p:spTree>
    <p:extLst>
      <p:ext uri="{BB962C8B-B14F-4D97-AF65-F5344CB8AC3E}">
        <p14:creationId xmlns:p14="http://schemas.microsoft.com/office/powerpoint/2010/main" val="100095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7912BEE2-7875-BA9A-AF37-7043C6BEB9AD}"/>
              </a:ext>
            </a:extLst>
          </p:cNvPr>
          <p:cNvSpPr>
            <a:spLocks noGrp="1"/>
          </p:cNvSpPr>
          <p:nvPr>
            <p:ph type="dt" sz="half" idx="10"/>
          </p:nvPr>
        </p:nvSpPr>
        <p:spPr/>
        <p:txBody>
          <a:bodyPr/>
          <a:lstStyle>
            <a:lvl1pPr>
              <a:defRPr/>
            </a:lvl1pPr>
          </a:lstStyle>
          <a:p>
            <a:fld id="{212293CE-3461-584E-A9E8-4A1D18D5D744}"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A7A77957-5BF2-344A-A80C-4C8E3FB9AEFE}"/>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E5166E0-3672-ACAA-8CE2-7F664B6880CD}"/>
              </a:ext>
            </a:extLst>
          </p:cNvPr>
          <p:cNvSpPr>
            <a:spLocks noGrp="1"/>
          </p:cNvSpPr>
          <p:nvPr>
            <p:ph type="sldNum" sz="quarter" idx="12"/>
          </p:nvPr>
        </p:nvSpPr>
        <p:spPr/>
        <p:txBody>
          <a:bodyPr/>
          <a:lstStyle>
            <a:lvl1pPr>
              <a:defRPr/>
            </a:lvl1pPr>
          </a:lstStyle>
          <a:p>
            <a:fld id="{28E4901B-615B-F642-806F-A9D00211F941}" type="slidenum">
              <a:rPr lang="en-GB" altLang="en-US"/>
              <a:pPr/>
              <a:t>‹#›</a:t>
            </a:fld>
            <a:endParaRPr lang="en-GB" altLang="en-US"/>
          </a:p>
        </p:txBody>
      </p:sp>
    </p:spTree>
    <p:extLst>
      <p:ext uri="{BB962C8B-B14F-4D97-AF65-F5344CB8AC3E}">
        <p14:creationId xmlns:p14="http://schemas.microsoft.com/office/powerpoint/2010/main" val="3492338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D3AD2355-3C34-1E40-A36C-78FD30304D6E}"/>
              </a:ext>
            </a:extLst>
          </p:cNvPr>
          <p:cNvSpPr>
            <a:spLocks noGrp="1"/>
          </p:cNvSpPr>
          <p:nvPr>
            <p:ph type="dt" sz="half" idx="10"/>
          </p:nvPr>
        </p:nvSpPr>
        <p:spPr/>
        <p:txBody>
          <a:bodyPr/>
          <a:lstStyle>
            <a:lvl1pPr>
              <a:defRPr/>
            </a:lvl1pPr>
          </a:lstStyle>
          <a:p>
            <a:fld id="{11D3F731-634B-664C-8A14-42EB19E9513E}"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A7D050D6-2A51-48D5-DE61-D49C4BCE4FB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686032C-95F8-BBD4-88D6-9F6FE94DF81C}"/>
              </a:ext>
            </a:extLst>
          </p:cNvPr>
          <p:cNvSpPr>
            <a:spLocks noGrp="1"/>
          </p:cNvSpPr>
          <p:nvPr>
            <p:ph type="sldNum" sz="quarter" idx="12"/>
          </p:nvPr>
        </p:nvSpPr>
        <p:spPr/>
        <p:txBody>
          <a:bodyPr/>
          <a:lstStyle>
            <a:lvl1pPr>
              <a:defRPr/>
            </a:lvl1pPr>
          </a:lstStyle>
          <a:p>
            <a:fld id="{97F2F07A-3EFB-E644-8815-3748CBDF68BE}" type="slidenum">
              <a:rPr lang="en-GB" altLang="en-US"/>
              <a:pPr/>
              <a:t>‹#›</a:t>
            </a:fld>
            <a:endParaRPr lang="en-GB" altLang="en-US"/>
          </a:p>
        </p:txBody>
      </p:sp>
    </p:spTree>
    <p:extLst>
      <p:ext uri="{BB962C8B-B14F-4D97-AF65-F5344CB8AC3E}">
        <p14:creationId xmlns:p14="http://schemas.microsoft.com/office/powerpoint/2010/main" val="3845081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3AE762F7-E546-BCA0-16AD-F1674533428E}"/>
              </a:ext>
            </a:extLst>
          </p:cNvPr>
          <p:cNvSpPr>
            <a:spLocks noGrp="1"/>
          </p:cNvSpPr>
          <p:nvPr>
            <p:ph type="dt" sz="half" idx="10"/>
          </p:nvPr>
        </p:nvSpPr>
        <p:spPr/>
        <p:txBody>
          <a:bodyPr/>
          <a:lstStyle>
            <a:lvl1pPr>
              <a:defRPr/>
            </a:lvl1pPr>
          </a:lstStyle>
          <a:p>
            <a:fld id="{CA669FA6-8C1E-DF47-B544-FA2131899E42}"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2B7D0C6A-2E30-6353-F80A-5D60D590E054}"/>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37384A49-E40E-957E-88AF-4C8A5BAE9455}"/>
              </a:ext>
            </a:extLst>
          </p:cNvPr>
          <p:cNvSpPr>
            <a:spLocks noGrp="1"/>
          </p:cNvSpPr>
          <p:nvPr>
            <p:ph type="sldNum" sz="quarter" idx="12"/>
          </p:nvPr>
        </p:nvSpPr>
        <p:spPr/>
        <p:txBody>
          <a:bodyPr/>
          <a:lstStyle>
            <a:lvl1pPr>
              <a:defRPr/>
            </a:lvl1pPr>
          </a:lstStyle>
          <a:p>
            <a:fld id="{179D67B3-9554-014F-AB33-93CCC59277E8}" type="slidenum">
              <a:rPr lang="en-GB" altLang="en-US"/>
              <a:pPr/>
              <a:t>‹#›</a:t>
            </a:fld>
            <a:endParaRPr lang="en-GB" altLang="en-US"/>
          </a:p>
        </p:txBody>
      </p:sp>
    </p:spTree>
    <p:extLst>
      <p:ext uri="{BB962C8B-B14F-4D97-AF65-F5344CB8AC3E}">
        <p14:creationId xmlns:p14="http://schemas.microsoft.com/office/powerpoint/2010/main" val="3575174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3A7282B-DE16-5BC0-6BA1-50C53FDE7CFD}"/>
              </a:ext>
            </a:extLst>
          </p:cNvPr>
          <p:cNvSpPr>
            <a:spLocks noGrp="1"/>
          </p:cNvSpPr>
          <p:nvPr>
            <p:ph type="dt" sz="half" idx="10"/>
          </p:nvPr>
        </p:nvSpPr>
        <p:spPr/>
        <p:txBody>
          <a:bodyPr/>
          <a:lstStyle>
            <a:lvl1pPr>
              <a:defRPr/>
            </a:lvl1pPr>
          </a:lstStyle>
          <a:p>
            <a:fld id="{D66D9AE9-A120-AB43-B6EC-12C2B9967141}"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D1380668-212E-D9F8-1E2F-02CFB7EABE3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FF09C37-A98E-892B-22DE-FD8FF310AC09}"/>
              </a:ext>
            </a:extLst>
          </p:cNvPr>
          <p:cNvSpPr>
            <a:spLocks noGrp="1"/>
          </p:cNvSpPr>
          <p:nvPr>
            <p:ph type="sldNum" sz="quarter" idx="12"/>
          </p:nvPr>
        </p:nvSpPr>
        <p:spPr/>
        <p:txBody>
          <a:bodyPr/>
          <a:lstStyle>
            <a:lvl1pPr>
              <a:defRPr/>
            </a:lvl1pPr>
          </a:lstStyle>
          <a:p>
            <a:fld id="{EE46F795-8D48-AE45-A756-E1B44FFC787C}" type="slidenum">
              <a:rPr lang="en-GB" altLang="en-US"/>
              <a:pPr/>
              <a:t>‹#›</a:t>
            </a:fld>
            <a:endParaRPr lang="en-GB" altLang="en-US"/>
          </a:p>
        </p:txBody>
      </p:sp>
    </p:spTree>
    <p:extLst>
      <p:ext uri="{BB962C8B-B14F-4D97-AF65-F5344CB8AC3E}">
        <p14:creationId xmlns:p14="http://schemas.microsoft.com/office/powerpoint/2010/main" val="479392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BAD317A-A369-74AE-3531-39D8A3D49CFF}"/>
              </a:ext>
            </a:extLst>
          </p:cNvPr>
          <p:cNvSpPr>
            <a:spLocks noGrp="1"/>
          </p:cNvSpPr>
          <p:nvPr>
            <p:ph type="dt" sz="half" idx="10"/>
          </p:nvPr>
        </p:nvSpPr>
        <p:spPr/>
        <p:txBody>
          <a:bodyPr/>
          <a:lstStyle>
            <a:lvl1pPr>
              <a:defRPr/>
            </a:lvl1pPr>
          </a:lstStyle>
          <a:p>
            <a:fld id="{99B11AE6-F1F3-4F4A-B3EF-F96272BF8E04}"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1EC42FD9-9168-84E5-2E0B-285138864F9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E005304-ED73-2015-F63E-00E1AF3181B0}"/>
              </a:ext>
            </a:extLst>
          </p:cNvPr>
          <p:cNvSpPr>
            <a:spLocks noGrp="1"/>
          </p:cNvSpPr>
          <p:nvPr>
            <p:ph type="sldNum" sz="quarter" idx="12"/>
          </p:nvPr>
        </p:nvSpPr>
        <p:spPr/>
        <p:txBody>
          <a:bodyPr/>
          <a:lstStyle>
            <a:lvl1pPr>
              <a:defRPr/>
            </a:lvl1pPr>
          </a:lstStyle>
          <a:p>
            <a:fld id="{CE00DCB4-5C52-904E-887F-BA1D4F33A626}" type="slidenum">
              <a:rPr lang="en-GB" altLang="en-US"/>
              <a:pPr/>
              <a:t>‹#›</a:t>
            </a:fld>
            <a:endParaRPr lang="en-GB" altLang="en-US"/>
          </a:p>
        </p:txBody>
      </p:sp>
    </p:spTree>
    <p:extLst>
      <p:ext uri="{BB962C8B-B14F-4D97-AF65-F5344CB8AC3E}">
        <p14:creationId xmlns:p14="http://schemas.microsoft.com/office/powerpoint/2010/main" val="1376151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81D9044-2451-AAE7-6576-76B07FDD01E1}"/>
              </a:ext>
            </a:extLst>
          </p:cNvPr>
          <p:cNvSpPr>
            <a:spLocks noGrp="1"/>
          </p:cNvSpPr>
          <p:nvPr>
            <p:ph type="dt" sz="half" idx="10"/>
          </p:nvPr>
        </p:nvSpPr>
        <p:spPr/>
        <p:txBody>
          <a:bodyPr/>
          <a:lstStyle>
            <a:lvl1pPr>
              <a:defRPr/>
            </a:lvl1pPr>
          </a:lstStyle>
          <a:p>
            <a:fld id="{46A29002-D6F9-CF49-8AAA-760ADE0F06A1}"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7AC4F351-F70B-3E93-E7C2-5C32C4317D1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012E71A-E7FB-1EFF-7691-2676EEC11ED1}"/>
              </a:ext>
            </a:extLst>
          </p:cNvPr>
          <p:cNvSpPr>
            <a:spLocks noGrp="1"/>
          </p:cNvSpPr>
          <p:nvPr>
            <p:ph type="sldNum" sz="quarter" idx="12"/>
          </p:nvPr>
        </p:nvSpPr>
        <p:spPr/>
        <p:txBody>
          <a:bodyPr/>
          <a:lstStyle>
            <a:lvl1pPr>
              <a:defRPr/>
            </a:lvl1pPr>
          </a:lstStyle>
          <a:p>
            <a:fld id="{8E8F1E65-A04E-8241-8657-E1A413038563}" type="slidenum">
              <a:rPr lang="en-GB" altLang="en-US"/>
              <a:pPr/>
              <a:t>‹#›</a:t>
            </a:fld>
            <a:endParaRPr lang="en-GB" altLang="en-US"/>
          </a:p>
        </p:txBody>
      </p:sp>
    </p:spTree>
    <p:extLst>
      <p:ext uri="{BB962C8B-B14F-4D97-AF65-F5344CB8AC3E}">
        <p14:creationId xmlns:p14="http://schemas.microsoft.com/office/powerpoint/2010/main" val="1419962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7DD74F-A575-0136-04D9-D84646C06C70}"/>
              </a:ext>
            </a:extLst>
          </p:cNvPr>
          <p:cNvSpPr>
            <a:spLocks noGrp="1"/>
          </p:cNvSpPr>
          <p:nvPr>
            <p:ph type="dt" sz="half" idx="10"/>
          </p:nvPr>
        </p:nvSpPr>
        <p:spPr/>
        <p:txBody>
          <a:bodyPr/>
          <a:lstStyle>
            <a:lvl1pPr>
              <a:defRPr/>
            </a:lvl1pPr>
          </a:lstStyle>
          <a:p>
            <a:fld id="{7B0F0BE7-C90F-DF40-A918-3EE12536C63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3EF25E2-2C1D-E939-ADFB-FB2DF4DCFF8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3B28BAD-B1BE-7B34-EBFF-589C1A1A8B66}"/>
              </a:ext>
            </a:extLst>
          </p:cNvPr>
          <p:cNvSpPr>
            <a:spLocks noGrp="1"/>
          </p:cNvSpPr>
          <p:nvPr>
            <p:ph type="sldNum" sz="quarter" idx="12"/>
          </p:nvPr>
        </p:nvSpPr>
        <p:spPr/>
        <p:txBody>
          <a:bodyPr/>
          <a:lstStyle>
            <a:lvl1pPr>
              <a:defRPr/>
            </a:lvl1pPr>
          </a:lstStyle>
          <a:p>
            <a:fld id="{A19CB9E6-65A5-7640-A94E-9F348D8F0FEF}" type="slidenum">
              <a:rPr lang="en-GB" altLang="en-US"/>
              <a:pPr/>
              <a:t>‹#›</a:t>
            </a:fld>
            <a:endParaRPr lang="en-GB" altLang="en-US"/>
          </a:p>
        </p:txBody>
      </p:sp>
    </p:spTree>
    <p:extLst>
      <p:ext uri="{BB962C8B-B14F-4D97-AF65-F5344CB8AC3E}">
        <p14:creationId xmlns:p14="http://schemas.microsoft.com/office/powerpoint/2010/main" val="198237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9C04DE65-739C-7B95-0AE1-FC7510A87271}"/>
              </a:ext>
            </a:extLst>
          </p:cNvPr>
          <p:cNvSpPr>
            <a:spLocks noGrp="1"/>
          </p:cNvSpPr>
          <p:nvPr>
            <p:ph type="dt" sz="half" idx="10"/>
          </p:nvPr>
        </p:nvSpPr>
        <p:spPr/>
        <p:txBody>
          <a:bodyPr/>
          <a:lstStyle>
            <a:lvl1pPr>
              <a:defRPr/>
            </a:lvl1pPr>
          </a:lstStyle>
          <a:p>
            <a:fld id="{EAC01E59-0FF0-204A-B84B-A6B534E22B56}"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B5112C27-232B-AF50-22F6-527898673457}"/>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3A03DE5-42BF-7C47-85D6-2C93D099776A}"/>
              </a:ext>
            </a:extLst>
          </p:cNvPr>
          <p:cNvSpPr>
            <a:spLocks noGrp="1"/>
          </p:cNvSpPr>
          <p:nvPr>
            <p:ph type="sldNum" sz="quarter" idx="12"/>
          </p:nvPr>
        </p:nvSpPr>
        <p:spPr/>
        <p:txBody>
          <a:bodyPr/>
          <a:lstStyle>
            <a:lvl1pPr>
              <a:defRPr/>
            </a:lvl1pPr>
          </a:lstStyle>
          <a:p>
            <a:fld id="{5CD3C82C-8910-4845-B878-EF11049718CF}" type="slidenum">
              <a:rPr lang="en-GB" altLang="en-US"/>
              <a:pPr/>
              <a:t>‹#›</a:t>
            </a:fld>
            <a:endParaRPr lang="en-GB" altLang="en-US"/>
          </a:p>
        </p:txBody>
      </p:sp>
    </p:spTree>
    <p:extLst>
      <p:ext uri="{BB962C8B-B14F-4D97-AF65-F5344CB8AC3E}">
        <p14:creationId xmlns:p14="http://schemas.microsoft.com/office/powerpoint/2010/main" val="22906400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9882D2-86B4-AD12-ED2C-A6991F5408B7}"/>
              </a:ext>
            </a:extLst>
          </p:cNvPr>
          <p:cNvSpPr>
            <a:spLocks noGrp="1"/>
          </p:cNvSpPr>
          <p:nvPr>
            <p:ph type="dt" sz="half" idx="10"/>
          </p:nvPr>
        </p:nvSpPr>
        <p:spPr/>
        <p:txBody>
          <a:bodyPr/>
          <a:lstStyle>
            <a:lvl1pPr>
              <a:defRPr/>
            </a:lvl1pPr>
          </a:lstStyle>
          <a:p>
            <a:fld id="{D4A15862-E50C-5441-891D-50039DFB33F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B14D8D8-29CD-1577-215D-42EE0ECC411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758B8-46DE-55B5-FA6D-2A13ACE9BFB0}"/>
              </a:ext>
            </a:extLst>
          </p:cNvPr>
          <p:cNvSpPr>
            <a:spLocks noGrp="1"/>
          </p:cNvSpPr>
          <p:nvPr>
            <p:ph type="sldNum" sz="quarter" idx="12"/>
          </p:nvPr>
        </p:nvSpPr>
        <p:spPr/>
        <p:txBody>
          <a:bodyPr/>
          <a:lstStyle>
            <a:lvl1pPr>
              <a:defRPr/>
            </a:lvl1pPr>
          </a:lstStyle>
          <a:p>
            <a:fld id="{26EB6551-7D33-6C45-B087-481520E2B24F}" type="slidenum">
              <a:rPr lang="en-GB" altLang="en-US"/>
              <a:pPr/>
              <a:t>‹#›</a:t>
            </a:fld>
            <a:endParaRPr lang="en-GB" altLang="en-US"/>
          </a:p>
        </p:txBody>
      </p:sp>
    </p:spTree>
    <p:extLst>
      <p:ext uri="{BB962C8B-B14F-4D97-AF65-F5344CB8AC3E}">
        <p14:creationId xmlns:p14="http://schemas.microsoft.com/office/powerpoint/2010/main" val="1456613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1E18E256-27FC-C601-FF41-A06BEAD9A478}"/>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D9D13688-519F-405D-BBF5-C7A3B32D2A50}"/>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E1376119-B2F5-46C4-A3AC-E8F8A9985ECA}"/>
              </a:ext>
            </a:extLst>
          </p:cNvPr>
          <p:cNvSpPr>
            <a:spLocks noGrp="1"/>
          </p:cNvSpPr>
          <p:nvPr>
            <p:ph type="sldNum" idx="12"/>
          </p:nvPr>
        </p:nvSpPr>
        <p:spPr>
          <a:xfrm>
            <a:off x="6553200" y="6245225"/>
            <a:ext cx="2128838" cy="471488"/>
          </a:xfrm>
        </p:spPr>
        <p:txBody>
          <a:bodyPr/>
          <a:lstStyle>
            <a:lvl1pPr>
              <a:defRPr/>
            </a:lvl1pPr>
          </a:lstStyle>
          <a:p>
            <a:fld id="{54217D1E-453A-F844-9627-879CB30531A4}" type="slidenum">
              <a:rPr lang="en-GB" altLang="en-US"/>
              <a:pPr/>
              <a:t>‹#›</a:t>
            </a:fld>
            <a:endParaRPr lang="en-GB" altLang="en-US"/>
          </a:p>
        </p:txBody>
      </p:sp>
    </p:spTree>
    <p:extLst>
      <p:ext uri="{BB962C8B-B14F-4D97-AF65-F5344CB8AC3E}">
        <p14:creationId xmlns:p14="http://schemas.microsoft.com/office/powerpoint/2010/main" val="18761488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F29ED74-BAC4-F4A7-B0FF-A27A5534C430}"/>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71D475CD-5E26-2F7F-68A6-882D737D35EE}"/>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E2DBC0C-D5A3-D022-E03D-5C0E277C2DC4}"/>
              </a:ext>
            </a:extLst>
          </p:cNvPr>
          <p:cNvSpPr>
            <a:spLocks noGrp="1"/>
          </p:cNvSpPr>
          <p:nvPr>
            <p:ph type="sldNum" idx="12"/>
          </p:nvPr>
        </p:nvSpPr>
        <p:spPr>
          <a:xfrm>
            <a:off x="6553200" y="6245225"/>
            <a:ext cx="2128838" cy="471488"/>
          </a:xfrm>
        </p:spPr>
        <p:txBody>
          <a:bodyPr/>
          <a:lstStyle>
            <a:lvl1pPr>
              <a:defRPr/>
            </a:lvl1pPr>
          </a:lstStyle>
          <a:p>
            <a:fld id="{F59259D3-4F87-344C-87D4-B586CB5C99C3}" type="slidenum">
              <a:rPr lang="en-GB" altLang="en-US"/>
              <a:pPr/>
              <a:t>‹#›</a:t>
            </a:fld>
            <a:endParaRPr lang="en-GB" altLang="en-US"/>
          </a:p>
        </p:txBody>
      </p:sp>
    </p:spTree>
    <p:extLst>
      <p:ext uri="{BB962C8B-B14F-4D97-AF65-F5344CB8AC3E}">
        <p14:creationId xmlns:p14="http://schemas.microsoft.com/office/powerpoint/2010/main" val="18336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CB931C3F-F281-6F36-66FD-F8FC9406616E}"/>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337BA0D2-0CD2-2C5B-BD0D-1205F2E1B912}"/>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34B5464E-9393-1BDF-4BE1-3D62CCBF2573}"/>
              </a:ext>
            </a:extLst>
          </p:cNvPr>
          <p:cNvSpPr>
            <a:spLocks noGrp="1"/>
          </p:cNvSpPr>
          <p:nvPr>
            <p:ph type="sldNum" idx="12"/>
          </p:nvPr>
        </p:nvSpPr>
        <p:spPr>
          <a:xfrm>
            <a:off x="6556375" y="6246813"/>
            <a:ext cx="2128838" cy="471487"/>
          </a:xfrm>
        </p:spPr>
        <p:txBody>
          <a:bodyPr/>
          <a:lstStyle>
            <a:lvl1pPr>
              <a:defRPr/>
            </a:lvl1pPr>
          </a:lstStyle>
          <a:p>
            <a:fld id="{C7A2E59B-4C14-D24C-A366-D0146B2DAF85}" type="slidenum">
              <a:rPr lang="en-GB" altLang="en-US"/>
              <a:pPr/>
              <a:t>‹#›</a:t>
            </a:fld>
            <a:endParaRPr lang="en-GB" altLang="en-US"/>
          </a:p>
        </p:txBody>
      </p:sp>
    </p:spTree>
    <p:extLst>
      <p:ext uri="{BB962C8B-B14F-4D97-AF65-F5344CB8AC3E}">
        <p14:creationId xmlns:p14="http://schemas.microsoft.com/office/powerpoint/2010/main" val="25123923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98A28C8-3EDB-C157-3002-8D63E2D13FF4}"/>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1ADCD9E-EA29-6845-8AC6-C0038B76A72D}"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82322E9-FB39-D607-2511-A1B9773E66D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60840D1D-BCA9-4A65-C779-CF88210F009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DDA3D1B-4881-944F-B917-534D5C9E500E}" type="slidenum">
              <a:rPr lang="en-GB" altLang="en-US"/>
              <a:pPr/>
              <a:t>‹#›</a:t>
            </a:fld>
            <a:endParaRPr lang="en-GB" altLang="en-US"/>
          </a:p>
        </p:txBody>
      </p:sp>
    </p:spTree>
    <p:extLst>
      <p:ext uri="{BB962C8B-B14F-4D97-AF65-F5344CB8AC3E}">
        <p14:creationId xmlns:p14="http://schemas.microsoft.com/office/powerpoint/2010/main" val="1631282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83C58B-FDAF-C14A-2FC5-D7F6E08239E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C66FC34-024F-A842-B165-6812C7DA7F3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BBF3E866-88A4-8356-ED40-0E1931F52C7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F1D5C73-0601-8677-DCCA-F68F24EC86E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4C9128D-FBE1-8147-B2E3-60D8CB9B044F}" type="slidenum">
              <a:rPr lang="en-GB" altLang="en-US"/>
              <a:pPr/>
              <a:t>‹#›</a:t>
            </a:fld>
            <a:endParaRPr lang="en-GB" altLang="en-US"/>
          </a:p>
        </p:txBody>
      </p:sp>
    </p:spTree>
    <p:extLst>
      <p:ext uri="{BB962C8B-B14F-4D97-AF65-F5344CB8AC3E}">
        <p14:creationId xmlns:p14="http://schemas.microsoft.com/office/powerpoint/2010/main" val="31916494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777281-4789-B508-F9A6-ED2E02A34E8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22E812C-5B37-654B-A040-F297ADFB6A6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D00F6AF-45BC-D27E-CBDF-5ED5B27387D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93ECFBF-432D-AA5F-FAB4-0C53A0BB30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A05677F-12AA-F042-AA65-8CDD965EFAC2}" type="slidenum">
              <a:rPr lang="en-GB" altLang="en-US"/>
              <a:pPr/>
              <a:t>‹#›</a:t>
            </a:fld>
            <a:endParaRPr lang="en-GB" altLang="en-US"/>
          </a:p>
        </p:txBody>
      </p:sp>
    </p:spTree>
    <p:extLst>
      <p:ext uri="{BB962C8B-B14F-4D97-AF65-F5344CB8AC3E}">
        <p14:creationId xmlns:p14="http://schemas.microsoft.com/office/powerpoint/2010/main" val="1855107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4D0B196-219C-AD8F-E8CA-D8291CF2812B}"/>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A71449A-91C2-8342-A85C-4FC265B744ED}"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BAFFCC8E-E3F9-7A29-E21E-7BC568D83C7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133B2222-3A59-5BDF-9BC7-53D2EB4EEAB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F819E68-E9B1-1641-BD30-9486B8243CCF}" type="slidenum">
              <a:rPr lang="en-GB" altLang="en-US"/>
              <a:pPr/>
              <a:t>‹#›</a:t>
            </a:fld>
            <a:endParaRPr lang="en-GB" altLang="en-US"/>
          </a:p>
        </p:txBody>
      </p:sp>
    </p:spTree>
    <p:extLst>
      <p:ext uri="{BB962C8B-B14F-4D97-AF65-F5344CB8AC3E}">
        <p14:creationId xmlns:p14="http://schemas.microsoft.com/office/powerpoint/2010/main" val="30341096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2BF008E-B972-9FDB-C10A-6FB7B2D30EB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A79ACB7-0945-8F43-8A26-D4AAED6E1A1E}"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E662560F-266F-0FB4-F04E-977D5A08B81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282797EC-997A-09D4-F38D-A34CE8D22F9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48CF527-93D0-5E49-B97C-95077C813061}" type="slidenum">
              <a:rPr lang="en-GB" altLang="en-US"/>
              <a:pPr/>
              <a:t>‹#›</a:t>
            </a:fld>
            <a:endParaRPr lang="en-GB" altLang="en-US"/>
          </a:p>
        </p:txBody>
      </p:sp>
    </p:spTree>
    <p:extLst>
      <p:ext uri="{BB962C8B-B14F-4D97-AF65-F5344CB8AC3E}">
        <p14:creationId xmlns:p14="http://schemas.microsoft.com/office/powerpoint/2010/main" val="992493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C3A2638-8378-BFD6-CFA6-230A3791BA6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60133391-C8A8-9143-AEC3-6C8E17466CBC}"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4EF0D8AE-C311-6A01-8CDC-C3248F7D127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E0BC4C59-ED5B-F1FE-B37B-3BC3A45BD2D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658B05D-73F7-DB45-86B3-46236741CB93}" type="slidenum">
              <a:rPr lang="en-GB" altLang="en-US"/>
              <a:pPr/>
              <a:t>‹#›</a:t>
            </a:fld>
            <a:endParaRPr lang="en-GB" altLang="en-US"/>
          </a:p>
        </p:txBody>
      </p:sp>
    </p:spTree>
    <p:extLst>
      <p:ext uri="{BB962C8B-B14F-4D97-AF65-F5344CB8AC3E}">
        <p14:creationId xmlns:p14="http://schemas.microsoft.com/office/powerpoint/2010/main" val="214653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A1D3198-D177-3AB2-6BD3-A6BAEAD01517}"/>
              </a:ext>
            </a:extLst>
          </p:cNvPr>
          <p:cNvSpPr>
            <a:spLocks noGrp="1"/>
          </p:cNvSpPr>
          <p:nvPr>
            <p:ph type="dt" sz="half" idx="10"/>
          </p:nvPr>
        </p:nvSpPr>
        <p:spPr/>
        <p:txBody>
          <a:bodyPr/>
          <a:lstStyle>
            <a:lvl1pPr>
              <a:defRPr/>
            </a:lvl1pPr>
          </a:lstStyle>
          <a:p>
            <a:fld id="{572631BE-ED34-1D4C-99A4-DC7FDBC13527}"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6B72D677-97B9-A136-5F30-FEDBA024C70A}"/>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2961CAB-53F6-4BDA-80D9-4A2BC9A16BC5}"/>
              </a:ext>
            </a:extLst>
          </p:cNvPr>
          <p:cNvSpPr>
            <a:spLocks noGrp="1"/>
          </p:cNvSpPr>
          <p:nvPr>
            <p:ph type="sldNum" sz="quarter" idx="12"/>
          </p:nvPr>
        </p:nvSpPr>
        <p:spPr/>
        <p:txBody>
          <a:bodyPr/>
          <a:lstStyle>
            <a:lvl1pPr>
              <a:defRPr/>
            </a:lvl1pPr>
          </a:lstStyle>
          <a:p>
            <a:fld id="{1C0FC05D-40FB-C84F-819D-1388BB0F99BA}" type="slidenum">
              <a:rPr lang="en-GB" altLang="en-US"/>
              <a:pPr/>
              <a:t>‹#›</a:t>
            </a:fld>
            <a:endParaRPr lang="en-GB" altLang="en-US"/>
          </a:p>
        </p:txBody>
      </p:sp>
    </p:spTree>
    <p:extLst>
      <p:ext uri="{BB962C8B-B14F-4D97-AF65-F5344CB8AC3E}">
        <p14:creationId xmlns:p14="http://schemas.microsoft.com/office/powerpoint/2010/main" val="233642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A69F4F-7B8C-A3CC-3811-CF46D55E8FA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72B3AAD-027B-B24F-A9DD-5432FCF234B6}"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7B77498B-8626-980E-B7A0-1BD1CDF8A64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2076426A-D0C3-6528-50C0-8319A6EF089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8D44007-B880-F944-A5B5-49EE453E1580}" type="slidenum">
              <a:rPr lang="en-GB" altLang="en-US"/>
              <a:pPr/>
              <a:t>‹#›</a:t>
            </a:fld>
            <a:endParaRPr lang="en-GB" altLang="en-US"/>
          </a:p>
        </p:txBody>
      </p:sp>
    </p:spTree>
    <p:extLst>
      <p:ext uri="{BB962C8B-B14F-4D97-AF65-F5344CB8AC3E}">
        <p14:creationId xmlns:p14="http://schemas.microsoft.com/office/powerpoint/2010/main" val="3016464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4DD99-0577-8373-5D92-74EEF9341F1E}"/>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610473D-7856-CA48-88A1-ADC0CED9FD32}"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04D5B94E-CC6E-8EFD-58FF-DF0169C7E35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FF5540C-39DE-7227-A2F0-1F99501E67F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CCFD748-8E50-684B-A563-64900F1035D7}" type="slidenum">
              <a:rPr lang="en-GB" altLang="en-US"/>
              <a:pPr/>
              <a:t>‹#›</a:t>
            </a:fld>
            <a:endParaRPr lang="en-GB" altLang="en-US"/>
          </a:p>
        </p:txBody>
      </p:sp>
    </p:spTree>
    <p:extLst>
      <p:ext uri="{BB962C8B-B14F-4D97-AF65-F5344CB8AC3E}">
        <p14:creationId xmlns:p14="http://schemas.microsoft.com/office/powerpoint/2010/main" val="3813450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C86B9-410D-B08A-7DFC-211010129F2F}"/>
              </a:ext>
            </a:extLst>
          </p:cNvPr>
          <p:cNvSpPr>
            <a:spLocks noGrp="1"/>
          </p:cNvSpPr>
          <p:nvPr>
            <p:ph type="dt" sz="half" idx="10"/>
          </p:nvPr>
        </p:nvSpPr>
        <p:spPr/>
        <p:txBody>
          <a:bodyPr/>
          <a:lstStyle>
            <a:lvl1pPr eaLnBrk="0" hangingPunct="0">
              <a:defRPr>
                <a:latin typeface="Arial" panose="020B0604020202020204" pitchFamily="34" charset="0"/>
              </a:defRPr>
            </a:lvl1pPr>
          </a:lstStyle>
          <a:p>
            <a:fld id="{570EFDE3-5C92-6E4D-9FC7-6ABB423C51C2}"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3C475E34-2942-C864-F4B6-95F257D0B65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F20AAC58-3726-7851-EC02-8DAE30C195B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EEB785E-F972-DC48-BDC2-A7F79D634D61}" type="slidenum">
              <a:rPr lang="en-GB" altLang="en-US"/>
              <a:pPr/>
              <a:t>‹#›</a:t>
            </a:fld>
            <a:endParaRPr lang="en-GB" altLang="en-US"/>
          </a:p>
        </p:txBody>
      </p:sp>
    </p:spTree>
    <p:extLst>
      <p:ext uri="{BB962C8B-B14F-4D97-AF65-F5344CB8AC3E}">
        <p14:creationId xmlns:p14="http://schemas.microsoft.com/office/powerpoint/2010/main" val="3486107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F14BDB1-E545-7EBD-8F72-6332538EB715}"/>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96CB67E-8736-604D-8815-FE50DD6F4B1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C235B07-7E4E-5C3B-AC1A-31C731B63F3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92BF408F-328B-446F-47B0-CB262FF576E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3A3D90A-9AD2-9342-935A-D81AA6307FBA}" type="slidenum">
              <a:rPr lang="en-GB" altLang="en-US"/>
              <a:pPr/>
              <a:t>‹#›</a:t>
            </a:fld>
            <a:endParaRPr lang="en-GB" altLang="en-US"/>
          </a:p>
        </p:txBody>
      </p:sp>
    </p:spTree>
    <p:extLst>
      <p:ext uri="{BB962C8B-B14F-4D97-AF65-F5344CB8AC3E}">
        <p14:creationId xmlns:p14="http://schemas.microsoft.com/office/powerpoint/2010/main" val="24619196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0C2FFC-98A1-A4A8-4085-3D9851CA455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B7728DC-1BD6-1C47-94F2-1960DBFC6D5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2B86E17-807B-975A-488B-1F79E1ABE82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DB77A64F-7B88-FB41-18A3-6B5F0CF8F61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BB84228-31EB-3B40-99C4-20C14A2AE865}" type="slidenum">
              <a:rPr lang="en-GB" altLang="en-US"/>
              <a:pPr/>
              <a:t>‹#›</a:t>
            </a:fld>
            <a:endParaRPr lang="en-GB" altLang="en-US"/>
          </a:p>
        </p:txBody>
      </p:sp>
    </p:spTree>
    <p:extLst>
      <p:ext uri="{BB962C8B-B14F-4D97-AF65-F5344CB8AC3E}">
        <p14:creationId xmlns:p14="http://schemas.microsoft.com/office/powerpoint/2010/main" val="30434348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6C8811B-E3E1-C00C-CB52-0B3293ECB24C}"/>
              </a:ext>
            </a:extLst>
          </p:cNvPr>
          <p:cNvSpPr>
            <a:spLocks noGrp="1"/>
          </p:cNvSpPr>
          <p:nvPr>
            <p:ph type="dt" sz="half" idx="10"/>
          </p:nvPr>
        </p:nvSpPr>
        <p:spPr/>
        <p:txBody>
          <a:bodyPr/>
          <a:lstStyle>
            <a:lvl1pPr>
              <a:defRPr/>
            </a:lvl1pPr>
          </a:lstStyle>
          <a:p>
            <a:fld id="{2A755FBA-4D31-3949-B5E8-8C470B9D1BC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51D81DB-7B96-0C28-B32A-B1CB20B6092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D705FEF-5AF6-382F-93F4-3E99F3713708}"/>
              </a:ext>
            </a:extLst>
          </p:cNvPr>
          <p:cNvSpPr>
            <a:spLocks noGrp="1"/>
          </p:cNvSpPr>
          <p:nvPr>
            <p:ph type="sldNum" sz="quarter" idx="12"/>
          </p:nvPr>
        </p:nvSpPr>
        <p:spPr/>
        <p:txBody>
          <a:bodyPr/>
          <a:lstStyle>
            <a:lvl1pPr>
              <a:defRPr/>
            </a:lvl1pPr>
          </a:lstStyle>
          <a:p>
            <a:fld id="{9F19693F-3FB9-A34D-B2F7-BE6C3273C97B}" type="slidenum">
              <a:rPr lang="en-GB" altLang="en-US"/>
              <a:pPr/>
              <a:t>‹#›</a:t>
            </a:fld>
            <a:endParaRPr lang="en-GB" altLang="en-US"/>
          </a:p>
        </p:txBody>
      </p:sp>
    </p:spTree>
    <p:extLst>
      <p:ext uri="{BB962C8B-B14F-4D97-AF65-F5344CB8AC3E}">
        <p14:creationId xmlns:p14="http://schemas.microsoft.com/office/powerpoint/2010/main" val="9260618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E58949-9487-544B-C068-B54B3A9DCE0A}"/>
              </a:ext>
            </a:extLst>
          </p:cNvPr>
          <p:cNvSpPr>
            <a:spLocks noGrp="1"/>
          </p:cNvSpPr>
          <p:nvPr>
            <p:ph type="dt" sz="half" idx="10"/>
          </p:nvPr>
        </p:nvSpPr>
        <p:spPr/>
        <p:txBody>
          <a:bodyPr/>
          <a:lstStyle>
            <a:lvl1pPr>
              <a:defRPr/>
            </a:lvl1pPr>
          </a:lstStyle>
          <a:p>
            <a:fld id="{156A9B7C-1098-2B44-9BCD-B87B52B026F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0EE517D-39B8-2165-128D-E4C6C33E8A3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325EEFB-BC48-EA51-98DB-9C243E95041E}"/>
              </a:ext>
            </a:extLst>
          </p:cNvPr>
          <p:cNvSpPr>
            <a:spLocks noGrp="1"/>
          </p:cNvSpPr>
          <p:nvPr>
            <p:ph type="sldNum" sz="quarter" idx="12"/>
          </p:nvPr>
        </p:nvSpPr>
        <p:spPr/>
        <p:txBody>
          <a:bodyPr/>
          <a:lstStyle>
            <a:lvl1pPr>
              <a:defRPr/>
            </a:lvl1pPr>
          </a:lstStyle>
          <a:p>
            <a:fld id="{45DAC549-1447-C343-91A6-13CE22417CF5}" type="slidenum">
              <a:rPr lang="en-GB" altLang="en-US"/>
              <a:pPr/>
              <a:t>‹#›</a:t>
            </a:fld>
            <a:endParaRPr lang="en-GB" altLang="en-US"/>
          </a:p>
        </p:txBody>
      </p:sp>
    </p:spTree>
    <p:extLst>
      <p:ext uri="{BB962C8B-B14F-4D97-AF65-F5344CB8AC3E}">
        <p14:creationId xmlns:p14="http://schemas.microsoft.com/office/powerpoint/2010/main" val="18099243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BD7D40-3986-E93B-B76F-A66086A320B0}"/>
              </a:ext>
            </a:extLst>
          </p:cNvPr>
          <p:cNvSpPr>
            <a:spLocks noGrp="1"/>
          </p:cNvSpPr>
          <p:nvPr>
            <p:ph type="dt" sz="half" idx="10"/>
          </p:nvPr>
        </p:nvSpPr>
        <p:spPr/>
        <p:txBody>
          <a:bodyPr/>
          <a:lstStyle>
            <a:lvl1pPr>
              <a:defRPr/>
            </a:lvl1pPr>
          </a:lstStyle>
          <a:p>
            <a:fld id="{3F88B79C-C169-6543-B3D4-28978E56BE5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8851B92E-AD6E-FA7F-4CAA-1F9FD54DB09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C19DF30-A4A2-B087-8F1C-427BD7A7136A}"/>
              </a:ext>
            </a:extLst>
          </p:cNvPr>
          <p:cNvSpPr>
            <a:spLocks noGrp="1"/>
          </p:cNvSpPr>
          <p:nvPr>
            <p:ph type="sldNum" sz="quarter" idx="12"/>
          </p:nvPr>
        </p:nvSpPr>
        <p:spPr/>
        <p:txBody>
          <a:bodyPr/>
          <a:lstStyle>
            <a:lvl1pPr>
              <a:defRPr/>
            </a:lvl1pPr>
          </a:lstStyle>
          <a:p>
            <a:fld id="{246C9458-C78C-794E-9828-90049F36787A}" type="slidenum">
              <a:rPr lang="en-GB" altLang="en-US"/>
              <a:pPr/>
              <a:t>‹#›</a:t>
            </a:fld>
            <a:endParaRPr lang="en-GB" altLang="en-US"/>
          </a:p>
        </p:txBody>
      </p:sp>
    </p:spTree>
    <p:extLst>
      <p:ext uri="{BB962C8B-B14F-4D97-AF65-F5344CB8AC3E}">
        <p14:creationId xmlns:p14="http://schemas.microsoft.com/office/powerpoint/2010/main" val="4260809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10919AC-CB14-0896-EC82-6224307CFA32}"/>
              </a:ext>
            </a:extLst>
          </p:cNvPr>
          <p:cNvSpPr>
            <a:spLocks noGrp="1"/>
          </p:cNvSpPr>
          <p:nvPr>
            <p:ph type="dt" sz="half" idx="10"/>
          </p:nvPr>
        </p:nvSpPr>
        <p:spPr/>
        <p:txBody>
          <a:bodyPr/>
          <a:lstStyle>
            <a:lvl1pPr>
              <a:defRPr/>
            </a:lvl1pPr>
          </a:lstStyle>
          <a:p>
            <a:fld id="{4887230B-2C4A-0948-B58A-04C6817A8B40}"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57781A04-DD69-93A0-A3F3-BD7EB7D5016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1C56B1E-E890-A297-66D7-34A32FD12822}"/>
              </a:ext>
            </a:extLst>
          </p:cNvPr>
          <p:cNvSpPr>
            <a:spLocks noGrp="1"/>
          </p:cNvSpPr>
          <p:nvPr>
            <p:ph type="sldNum" sz="quarter" idx="12"/>
          </p:nvPr>
        </p:nvSpPr>
        <p:spPr/>
        <p:txBody>
          <a:bodyPr/>
          <a:lstStyle>
            <a:lvl1pPr>
              <a:defRPr/>
            </a:lvl1pPr>
          </a:lstStyle>
          <a:p>
            <a:fld id="{6B8A3D5B-1553-2942-A3B7-42BF10B0867A}" type="slidenum">
              <a:rPr lang="en-GB" altLang="en-US"/>
              <a:pPr/>
              <a:t>‹#›</a:t>
            </a:fld>
            <a:endParaRPr lang="en-GB" altLang="en-US"/>
          </a:p>
        </p:txBody>
      </p:sp>
    </p:spTree>
    <p:extLst>
      <p:ext uri="{BB962C8B-B14F-4D97-AF65-F5344CB8AC3E}">
        <p14:creationId xmlns:p14="http://schemas.microsoft.com/office/powerpoint/2010/main" val="36209739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F724D36-BD04-655B-0B2C-161CA4DDECA9}"/>
              </a:ext>
            </a:extLst>
          </p:cNvPr>
          <p:cNvSpPr>
            <a:spLocks noGrp="1"/>
          </p:cNvSpPr>
          <p:nvPr>
            <p:ph type="dt" sz="half" idx="10"/>
          </p:nvPr>
        </p:nvSpPr>
        <p:spPr/>
        <p:txBody>
          <a:bodyPr/>
          <a:lstStyle>
            <a:lvl1pPr>
              <a:defRPr/>
            </a:lvl1pPr>
          </a:lstStyle>
          <a:p>
            <a:fld id="{CB52B8E0-E09C-444B-BD4A-A83AA438D4F0}" type="datetimeFigureOut">
              <a:rPr lang="en-GB" altLang="en-US"/>
              <a:pPr/>
              <a:t>07/08/2024</a:t>
            </a:fld>
            <a:endParaRPr lang="en-GB" altLang="en-US"/>
          </a:p>
        </p:txBody>
      </p:sp>
      <p:sp>
        <p:nvSpPr>
          <p:cNvPr id="8" name="Footer Placeholder 4">
            <a:extLst>
              <a:ext uri="{FF2B5EF4-FFF2-40B4-BE49-F238E27FC236}">
                <a16:creationId xmlns:a16="http://schemas.microsoft.com/office/drawing/2014/main" id="{816309F1-F443-FB97-F3AB-2F22EEEC36FB}"/>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E318385-1FBC-E52C-53A1-442323A1DC5A}"/>
              </a:ext>
            </a:extLst>
          </p:cNvPr>
          <p:cNvSpPr>
            <a:spLocks noGrp="1"/>
          </p:cNvSpPr>
          <p:nvPr>
            <p:ph type="sldNum" sz="quarter" idx="12"/>
          </p:nvPr>
        </p:nvSpPr>
        <p:spPr/>
        <p:txBody>
          <a:bodyPr/>
          <a:lstStyle>
            <a:lvl1pPr>
              <a:defRPr/>
            </a:lvl1pPr>
          </a:lstStyle>
          <a:p>
            <a:fld id="{1FECCA17-A1D1-6045-ADA7-891AD91116B8}" type="slidenum">
              <a:rPr lang="en-GB" altLang="en-US"/>
              <a:pPr/>
              <a:t>‹#›</a:t>
            </a:fld>
            <a:endParaRPr lang="en-GB" altLang="en-US"/>
          </a:p>
        </p:txBody>
      </p:sp>
    </p:spTree>
    <p:extLst>
      <p:ext uri="{BB962C8B-B14F-4D97-AF65-F5344CB8AC3E}">
        <p14:creationId xmlns:p14="http://schemas.microsoft.com/office/powerpoint/2010/main" val="413469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6836EFE-6214-7A7A-E210-B3DAF64A59D8}"/>
              </a:ext>
            </a:extLst>
          </p:cNvPr>
          <p:cNvSpPr>
            <a:spLocks noGrp="1"/>
          </p:cNvSpPr>
          <p:nvPr>
            <p:ph type="dt" sz="half" idx="10"/>
          </p:nvPr>
        </p:nvSpPr>
        <p:spPr/>
        <p:txBody>
          <a:bodyPr/>
          <a:lstStyle>
            <a:lvl1pPr>
              <a:defRPr/>
            </a:lvl1pPr>
          </a:lstStyle>
          <a:p>
            <a:fld id="{C9D1B612-860F-8546-8A8B-698FF448EC70}"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4CF3A707-34BE-2A6E-97C8-C76BDD70A70B}"/>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C5775976-9570-6A8A-F22C-71EC9650D49B}"/>
              </a:ext>
            </a:extLst>
          </p:cNvPr>
          <p:cNvSpPr>
            <a:spLocks noGrp="1"/>
          </p:cNvSpPr>
          <p:nvPr>
            <p:ph type="sldNum" sz="quarter" idx="12"/>
          </p:nvPr>
        </p:nvSpPr>
        <p:spPr/>
        <p:txBody>
          <a:bodyPr/>
          <a:lstStyle>
            <a:lvl1pPr>
              <a:defRPr/>
            </a:lvl1pPr>
          </a:lstStyle>
          <a:p>
            <a:fld id="{3FBDF296-4E5B-0F44-B18C-40A36995F261}" type="slidenum">
              <a:rPr lang="en-GB" altLang="en-US"/>
              <a:pPr/>
              <a:t>‹#›</a:t>
            </a:fld>
            <a:endParaRPr lang="en-GB" altLang="en-US"/>
          </a:p>
        </p:txBody>
      </p:sp>
    </p:spTree>
    <p:extLst>
      <p:ext uri="{BB962C8B-B14F-4D97-AF65-F5344CB8AC3E}">
        <p14:creationId xmlns:p14="http://schemas.microsoft.com/office/powerpoint/2010/main" val="8919222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C14D2C98-D6B8-592B-2F5A-0D34896B6440}"/>
              </a:ext>
            </a:extLst>
          </p:cNvPr>
          <p:cNvSpPr>
            <a:spLocks noGrp="1"/>
          </p:cNvSpPr>
          <p:nvPr>
            <p:ph type="dt" sz="half" idx="10"/>
          </p:nvPr>
        </p:nvSpPr>
        <p:spPr/>
        <p:txBody>
          <a:bodyPr/>
          <a:lstStyle>
            <a:lvl1pPr>
              <a:defRPr/>
            </a:lvl1pPr>
          </a:lstStyle>
          <a:p>
            <a:fld id="{F6872691-5D3E-D242-8D2D-78D3AE757105}" type="datetimeFigureOut">
              <a:rPr lang="en-GB" altLang="en-US"/>
              <a:pPr/>
              <a:t>07/08/2024</a:t>
            </a:fld>
            <a:endParaRPr lang="en-GB" altLang="en-US"/>
          </a:p>
        </p:txBody>
      </p:sp>
      <p:sp>
        <p:nvSpPr>
          <p:cNvPr id="4" name="Footer Placeholder 4">
            <a:extLst>
              <a:ext uri="{FF2B5EF4-FFF2-40B4-BE49-F238E27FC236}">
                <a16:creationId xmlns:a16="http://schemas.microsoft.com/office/drawing/2014/main" id="{BF6915F2-D0F2-D867-203C-643EB82E1469}"/>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D7E0626E-C262-D285-68C0-B9EF12A3E6D5}"/>
              </a:ext>
            </a:extLst>
          </p:cNvPr>
          <p:cNvSpPr>
            <a:spLocks noGrp="1"/>
          </p:cNvSpPr>
          <p:nvPr>
            <p:ph type="sldNum" sz="quarter" idx="12"/>
          </p:nvPr>
        </p:nvSpPr>
        <p:spPr/>
        <p:txBody>
          <a:bodyPr/>
          <a:lstStyle>
            <a:lvl1pPr>
              <a:defRPr/>
            </a:lvl1pPr>
          </a:lstStyle>
          <a:p>
            <a:fld id="{98FFE5E2-C314-E041-A6D8-6B73FBB0F633}" type="slidenum">
              <a:rPr lang="en-GB" altLang="en-US"/>
              <a:pPr/>
              <a:t>‹#›</a:t>
            </a:fld>
            <a:endParaRPr lang="en-GB" altLang="en-US"/>
          </a:p>
        </p:txBody>
      </p:sp>
    </p:spTree>
    <p:extLst>
      <p:ext uri="{BB962C8B-B14F-4D97-AF65-F5344CB8AC3E}">
        <p14:creationId xmlns:p14="http://schemas.microsoft.com/office/powerpoint/2010/main" val="4432934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70D5C4-880F-3666-B65D-AACFD4DE9F8A}"/>
              </a:ext>
            </a:extLst>
          </p:cNvPr>
          <p:cNvSpPr>
            <a:spLocks noGrp="1"/>
          </p:cNvSpPr>
          <p:nvPr>
            <p:ph type="dt" sz="half" idx="10"/>
          </p:nvPr>
        </p:nvSpPr>
        <p:spPr/>
        <p:txBody>
          <a:bodyPr/>
          <a:lstStyle>
            <a:lvl1pPr>
              <a:defRPr/>
            </a:lvl1pPr>
          </a:lstStyle>
          <a:p>
            <a:fld id="{D8FE239D-73B0-E149-9C7B-BC43EAD85C15}" type="datetimeFigureOut">
              <a:rPr lang="en-GB" altLang="en-US"/>
              <a:pPr/>
              <a:t>07/08/2024</a:t>
            </a:fld>
            <a:endParaRPr lang="en-GB" altLang="en-US"/>
          </a:p>
        </p:txBody>
      </p:sp>
      <p:sp>
        <p:nvSpPr>
          <p:cNvPr id="3" name="Footer Placeholder 4">
            <a:extLst>
              <a:ext uri="{FF2B5EF4-FFF2-40B4-BE49-F238E27FC236}">
                <a16:creationId xmlns:a16="http://schemas.microsoft.com/office/drawing/2014/main" id="{9F0C0581-BB9D-09ED-B139-7AC9F8CEE37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41AF4178-C626-F07C-64A7-88668023D816}"/>
              </a:ext>
            </a:extLst>
          </p:cNvPr>
          <p:cNvSpPr>
            <a:spLocks noGrp="1"/>
          </p:cNvSpPr>
          <p:nvPr>
            <p:ph type="sldNum" sz="quarter" idx="12"/>
          </p:nvPr>
        </p:nvSpPr>
        <p:spPr/>
        <p:txBody>
          <a:bodyPr/>
          <a:lstStyle>
            <a:lvl1pPr>
              <a:defRPr/>
            </a:lvl1pPr>
          </a:lstStyle>
          <a:p>
            <a:fld id="{0C0BEE5F-DE38-0E40-8420-27AD8465C4E2}" type="slidenum">
              <a:rPr lang="en-GB" altLang="en-US"/>
              <a:pPr/>
              <a:t>‹#›</a:t>
            </a:fld>
            <a:endParaRPr lang="en-GB" altLang="en-US"/>
          </a:p>
        </p:txBody>
      </p:sp>
    </p:spTree>
    <p:extLst>
      <p:ext uri="{BB962C8B-B14F-4D97-AF65-F5344CB8AC3E}">
        <p14:creationId xmlns:p14="http://schemas.microsoft.com/office/powerpoint/2010/main" val="17264830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388D9C0-EE56-CE5A-E18C-55B234E8C57B}"/>
              </a:ext>
            </a:extLst>
          </p:cNvPr>
          <p:cNvSpPr>
            <a:spLocks noGrp="1"/>
          </p:cNvSpPr>
          <p:nvPr>
            <p:ph type="dt" sz="half" idx="10"/>
          </p:nvPr>
        </p:nvSpPr>
        <p:spPr/>
        <p:txBody>
          <a:bodyPr/>
          <a:lstStyle>
            <a:lvl1pPr>
              <a:defRPr/>
            </a:lvl1pPr>
          </a:lstStyle>
          <a:p>
            <a:fld id="{626C99F1-2508-B340-A7CF-A4B821012D65}"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C73CD1FB-E75F-D97D-039A-72559CE74A1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919219A-6F11-633B-3695-A95D39FE3E93}"/>
              </a:ext>
            </a:extLst>
          </p:cNvPr>
          <p:cNvSpPr>
            <a:spLocks noGrp="1"/>
          </p:cNvSpPr>
          <p:nvPr>
            <p:ph type="sldNum" sz="quarter" idx="12"/>
          </p:nvPr>
        </p:nvSpPr>
        <p:spPr/>
        <p:txBody>
          <a:bodyPr/>
          <a:lstStyle>
            <a:lvl1pPr>
              <a:defRPr/>
            </a:lvl1pPr>
          </a:lstStyle>
          <a:p>
            <a:fld id="{C9B686F7-16FF-8648-9095-89E945959035}" type="slidenum">
              <a:rPr lang="en-GB" altLang="en-US"/>
              <a:pPr/>
              <a:t>‹#›</a:t>
            </a:fld>
            <a:endParaRPr lang="en-GB" altLang="en-US"/>
          </a:p>
        </p:txBody>
      </p:sp>
    </p:spTree>
    <p:extLst>
      <p:ext uri="{BB962C8B-B14F-4D97-AF65-F5344CB8AC3E}">
        <p14:creationId xmlns:p14="http://schemas.microsoft.com/office/powerpoint/2010/main" val="23053223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2279DB-318A-2D83-3663-48F5C6DE9B44}"/>
              </a:ext>
            </a:extLst>
          </p:cNvPr>
          <p:cNvSpPr>
            <a:spLocks noGrp="1"/>
          </p:cNvSpPr>
          <p:nvPr>
            <p:ph type="dt" sz="half" idx="10"/>
          </p:nvPr>
        </p:nvSpPr>
        <p:spPr/>
        <p:txBody>
          <a:bodyPr/>
          <a:lstStyle>
            <a:lvl1pPr>
              <a:defRPr/>
            </a:lvl1pPr>
          </a:lstStyle>
          <a:p>
            <a:fld id="{8000A788-456C-4348-A56C-22B586BB27FC}"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864D36C5-CFE1-6D78-8851-BA8318943BC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6DA742F3-14CE-E0B0-95EE-2AC11641BEBD}"/>
              </a:ext>
            </a:extLst>
          </p:cNvPr>
          <p:cNvSpPr>
            <a:spLocks noGrp="1"/>
          </p:cNvSpPr>
          <p:nvPr>
            <p:ph type="sldNum" sz="quarter" idx="12"/>
          </p:nvPr>
        </p:nvSpPr>
        <p:spPr/>
        <p:txBody>
          <a:bodyPr/>
          <a:lstStyle>
            <a:lvl1pPr>
              <a:defRPr/>
            </a:lvl1pPr>
          </a:lstStyle>
          <a:p>
            <a:fld id="{6196FF6D-04C3-2040-BC94-97FDA9DEAB13}" type="slidenum">
              <a:rPr lang="en-GB" altLang="en-US"/>
              <a:pPr/>
              <a:t>‹#›</a:t>
            </a:fld>
            <a:endParaRPr lang="en-GB" altLang="en-US"/>
          </a:p>
        </p:txBody>
      </p:sp>
    </p:spTree>
    <p:extLst>
      <p:ext uri="{BB962C8B-B14F-4D97-AF65-F5344CB8AC3E}">
        <p14:creationId xmlns:p14="http://schemas.microsoft.com/office/powerpoint/2010/main" val="3446652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841C24-3347-6694-DD3F-6C3891ACBFE8}"/>
              </a:ext>
            </a:extLst>
          </p:cNvPr>
          <p:cNvSpPr>
            <a:spLocks noGrp="1"/>
          </p:cNvSpPr>
          <p:nvPr>
            <p:ph type="dt" sz="half" idx="10"/>
          </p:nvPr>
        </p:nvSpPr>
        <p:spPr/>
        <p:txBody>
          <a:bodyPr/>
          <a:lstStyle>
            <a:lvl1pPr>
              <a:defRPr/>
            </a:lvl1pPr>
          </a:lstStyle>
          <a:p>
            <a:fld id="{26E04A9E-CB21-5449-A630-934B4A333CA6}"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D272F33-F0B5-F64D-99CB-07ECED4E8F5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64B2965-4647-F3A3-063F-6E59D1EC6E1A}"/>
              </a:ext>
            </a:extLst>
          </p:cNvPr>
          <p:cNvSpPr>
            <a:spLocks noGrp="1"/>
          </p:cNvSpPr>
          <p:nvPr>
            <p:ph type="sldNum" sz="quarter" idx="12"/>
          </p:nvPr>
        </p:nvSpPr>
        <p:spPr/>
        <p:txBody>
          <a:bodyPr/>
          <a:lstStyle>
            <a:lvl1pPr>
              <a:defRPr/>
            </a:lvl1pPr>
          </a:lstStyle>
          <a:p>
            <a:fld id="{A2E51FDB-8D7E-374B-B701-D8B49C38D940}" type="slidenum">
              <a:rPr lang="en-GB" altLang="en-US"/>
              <a:pPr/>
              <a:t>‹#›</a:t>
            </a:fld>
            <a:endParaRPr lang="en-GB" altLang="en-US"/>
          </a:p>
        </p:txBody>
      </p:sp>
    </p:spTree>
    <p:extLst>
      <p:ext uri="{BB962C8B-B14F-4D97-AF65-F5344CB8AC3E}">
        <p14:creationId xmlns:p14="http://schemas.microsoft.com/office/powerpoint/2010/main" val="937201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26C02-7914-128A-94BE-DAEC58C9938A}"/>
              </a:ext>
            </a:extLst>
          </p:cNvPr>
          <p:cNvSpPr>
            <a:spLocks noGrp="1"/>
          </p:cNvSpPr>
          <p:nvPr>
            <p:ph type="dt" sz="half" idx="10"/>
          </p:nvPr>
        </p:nvSpPr>
        <p:spPr/>
        <p:txBody>
          <a:bodyPr/>
          <a:lstStyle>
            <a:lvl1pPr>
              <a:defRPr/>
            </a:lvl1pPr>
          </a:lstStyle>
          <a:p>
            <a:fld id="{1095BDBD-A494-6142-BFFA-06054E886CE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439A728-BAFE-3015-E9D9-9E2CFC9CF11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9DDE68E-1733-A4E8-441E-D47790E2186F}"/>
              </a:ext>
            </a:extLst>
          </p:cNvPr>
          <p:cNvSpPr>
            <a:spLocks noGrp="1"/>
          </p:cNvSpPr>
          <p:nvPr>
            <p:ph type="sldNum" sz="quarter" idx="12"/>
          </p:nvPr>
        </p:nvSpPr>
        <p:spPr/>
        <p:txBody>
          <a:bodyPr/>
          <a:lstStyle>
            <a:lvl1pPr>
              <a:defRPr/>
            </a:lvl1pPr>
          </a:lstStyle>
          <a:p>
            <a:fld id="{46D3C88D-7A3A-0240-9711-F04AE18B747C}" type="slidenum">
              <a:rPr lang="en-GB" altLang="en-US"/>
              <a:pPr/>
              <a:t>‹#›</a:t>
            </a:fld>
            <a:endParaRPr lang="en-GB" altLang="en-US"/>
          </a:p>
        </p:txBody>
      </p:sp>
    </p:spTree>
    <p:extLst>
      <p:ext uri="{BB962C8B-B14F-4D97-AF65-F5344CB8AC3E}">
        <p14:creationId xmlns:p14="http://schemas.microsoft.com/office/powerpoint/2010/main" val="3125697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8C6280F9-6405-EA4D-885B-D70528C2ABAD}"/>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C72E1FD3-1F12-1A6F-0101-2F0AB24EAFE7}"/>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B96F55E4-BA9B-13E0-FA3E-33F84CC9C81E}"/>
              </a:ext>
            </a:extLst>
          </p:cNvPr>
          <p:cNvSpPr>
            <a:spLocks noGrp="1"/>
          </p:cNvSpPr>
          <p:nvPr>
            <p:ph type="sldNum" idx="12"/>
          </p:nvPr>
        </p:nvSpPr>
        <p:spPr>
          <a:xfrm>
            <a:off x="6553200" y="6245225"/>
            <a:ext cx="2128838" cy="471488"/>
          </a:xfrm>
        </p:spPr>
        <p:txBody>
          <a:bodyPr/>
          <a:lstStyle>
            <a:lvl1pPr>
              <a:defRPr/>
            </a:lvl1pPr>
          </a:lstStyle>
          <a:p>
            <a:fld id="{C3EC337A-9969-D444-B588-B9EBE1035713}" type="slidenum">
              <a:rPr lang="en-GB" altLang="en-US"/>
              <a:pPr/>
              <a:t>‹#›</a:t>
            </a:fld>
            <a:endParaRPr lang="en-GB" altLang="en-US"/>
          </a:p>
        </p:txBody>
      </p:sp>
    </p:spTree>
    <p:extLst>
      <p:ext uri="{BB962C8B-B14F-4D97-AF65-F5344CB8AC3E}">
        <p14:creationId xmlns:p14="http://schemas.microsoft.com/office/powerpoint/2010/main" val="27521466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F7612D-2B9C-462B-A2D0-7BA02A022F56}"/>
              </a:ext>
            </a:extLst>
          </p:cNvPr>
          <p:cNvSpPr>
            <a:spLocks noGrp="1"/>
          </p:cNvSpPr>
          <p:nvPr>
            <p:ph type="dt" idx="10"/>
          </p:nvPr>
        </p:nvSpPr>
        <p:spPr>
          <a:xfrm>
            <a:off x="457200" y="6245225"/>
            <a:ext cx="2128838" cy="471488"/>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4" name="Footer Placeholder 3">
            <a:extLst>
              <a:ext uri="{FF2B5EF4-FFF2-40B4-BE49-F238E27FC236}">
                <a16:creationId xmlns:a16="http://schemas.microsoft.com/office/drawing/2014/main" id="{630B0DBE-37E4-886C-DB7B-BD87D87B9B72}"/>
              </a:ext>
            </a:extLst>
          </p:cNvPr>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C3A41C41-1EE2-9F96-DE50-82CC67372A85}"/>
              </a:ext>
            </a:extLst>
          </p:cNvPr>
          <p:cNvSpPr>
            <a:spLocks noGrp="1"/>
          </p:cNvSpPr>
          <p:nvPr>
            <p:ph type="sldNum" idx="12"/>
          </p:nvPr>
        </p:nvSpPr>
        <p:spPr>
          <a:xfrm>
            <a:off x="6553200" y="6245225"/>
            <a:ext cx="2128838" cy="471488"/>
          </a:xfrm>
        </p:spPr>
        <p:txBody>
          <a:bodyPr/>
          <a:lstStyle>
            <a:lvl1pPr>
              <a:defRPr/>
            </a:lvl1pPr>
          </a:lstStyle>
          <a:p>
            <a:fld id="{C72EABCE-9C12-044F-8BDD-EF8A92EAD5DC}" type="slidenum">
              <a:rPr lang="en-GB" altLang="en-US"/>
              <a:pPr/>
              <a:t>‹#›</a:t>
            </a:fld>
            <a:endParaRPr lang="en-GB" altLang="en-US"/>
          </a:p>
        </p:txBody>
      </p:sp>
    </p:spTree>
    <p:extLst>
      <p:ext uri="{BB962C8B-B14F-4D97-AF65-F5344CB8AC3E}">
        <p14:creationId xmlns:p14="http://schemas.microsoft.com/office/powerpoint/2010/main" val="1433379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FF42F23F-AA64-EDA1-6886-D84FE0425149}"/>
              </a:ext>
            </a:extLst>
          </p:cNvPr>
          <p:cNvSpPr>
            <a:spLocks noGrp="1"/>
          </p:cNvSpPr>
          <p:nvPr>
            <p:ph type="dt" idx="10"/>
          </p:nvPr>
        </p:nvSpPr>
        <p:spPr>
          <a:xfrm>
            <a:off x="457200" y="6246813"/>
            <a:ext cx="2127250" cy="471487"/>
          </a:xfrm>
        </p:spPr>
        <p:txBody>
          <a:bodyPr rtlCol="0"/>
          <a:lstStyle>
            <a:lvl1pPr fontAlgn="auto">
              <a:spcBef>
                <a:spcPts val="0"/>
              </a:spcBef>
              <a:spcAft>
                <a:spcPts val="0"/>
              </a:spcAft>
              <a:defRPr>
                <a:solidFill>
                  <a:prstClr val="black">
                    <a:tint val="75000"/>
                  </a:prstClr>
                </a:solidFill>
                <a:latin typeface="+mn-lt"/>
                <a:ea typeface="+mn-ea"/>
              </a:defRPr>
            </a:lvl1pPr>
          </a:lstStyle>
          <a:p>
            <a:pPr>
              <a:defRPr/>
            </a:pPr>
            <a:endParaRPr lang="en-GB"/>
          </a:p>
        </p:txBody>
      </p:sp>
      <p:sp>
        <p:nvSpPr>
          <p:cNvPr id="7" name="Footer Placeholder 6">
            <a:extLst>
              <a:ext uri="{FF2B5EF4-FFF2-40B4-BE49-F238E27FC236}">
                <a16:creationId xmlns:a16="http://schemas.microsoft.com/office/drawing/2014/main" id="{D5EF62C7-EA87-DA0A-E77C-768D966A05EA}"/>
              </a:ext>
            </a:extLst>
          </p:cNvPr>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a:extLst>
              <a:ext uri="{FF2B5EF4-FFF2-40B4-BE49-F238E27FC236}">
                <a16:creationId xmlns:a16="http://schemas.microsoft.com/office/drawing/2014/main" id="{A4AF069F-004C-202E-8C8B-99C6149C79A8}"/>
              </a:ext>
            </a:extLst>
          </p:cNvPr>
          <p:cNvSpPr>
            <a:spLocks noGrp="1"/>
          </p:cNvSpPr>
          <p:nvPr>
            <p:ph type="sldNum" idx="12"/>
          </p:nvPr>
        </p:nvSpPr>
        <p:spPr>
          <a:xfrm>
            <a:off x="6556375" y="6246813"/>
            <a:ext cx="2128838" cy="471487"/>
          </a:xfrm>
        </p:spPr>
        <p:txBody>
          <a:bodyPr/>
          <a:lstStyle>
            <a:lvl1pPr>
              <a:defRPr/>
            </a:lvl1pPr>
          </a:lstStyle>
          <a:p>
            <a:fld id="{80DE778F-CCF8-034D-99D2-07A6911BDC9F}" type="slidenum">
              <a:rPr lang="en-GB" altLang="en-US"/>
              <a:pPr/>
              <a:t>‹#›</a:t>
            </a:fld>
            <a:endParaRPr lang="en-GB" altLang="en-US"/>
          </a:p>
        </p:txBody>
      </p:sp>
    </p:spTree>
    <p:extLst>
      <p:ext uri="{BB962C8B-B14F-4D97-AF65-F5344CB8AC3E}">
        <p14:creationId xmlns:p14="http://schemas.microsoft.com/office/powerpoint/2010/main" val="29023463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F7B390-0731-6043-A60E-6DD7D3C9386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F45CB1F-2A7B-7148-A446-6C100B0A11D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816C269-A16C-A2B4-CC00-44C84625979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17DF3FD7-7F06-CA0D-7830-208D34B469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EEB56C3-427F-B14A-A176-1C315B4CF7E4}" type="slidenum">
              <a:rPr lang="en-GB" altLang="en-US"/>
              <a:pPr/>
              <a:t>‹#›</a:t>
            </a:fld>
            <a:endParaRPr lang="en-GB" altLang="en-US"/>
          </a:p>
        </p:txBody>
      </p:sp>
    </p:spTree>
    <p:extLst>
      <p:ext uri="{BB962C8B-B14F-4D97-AF65-F5344CB8AC3E}">
        <p14:creationId xmlns:p14="http://schemas.microsoft.com/office/powerpoint/2010/main" val="234429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A5CAE7F-4293-E777-E887-F4686AD4AD81}"/>
              </a:ext>
            </a:extLst>
          </p:cNvPr>
          <p:cNvSpPr>
            <a:spLocks noGrp="1"/>
          </p:cNvSpPr>
          <p:nvPr>
            <p:ph type="dt" sz="half" idx="10"/>
          </p:nvPr>
        </p:nvSpPr>
        <p:spPr/>
        <p:txBody>
          <a:bodyPr/>
          <a:lstStyle>
            <a:lvl1pPr>
              <a:defRPr/>
            </a:lvl1pPr>
          </a:lstStyle>
          <a:p>
            <a:fld id="{50675486-CB0C-FE4D-A951-FF5265211E5D}"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B93892FB-5176-341E-E476-B0133BEB2C3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12C2F60-7E3D-C029-B0D6-586B37D1BE90}"/>
              </a:ext>
            </a:extLst>
          </p:cNvPr>
          <p:cNvSpPr>
            <a:spLocks noGrp="1"/>
          </p:cNvSpPr>
          <p:nvPr>
            <p:ph type="sldNum" sz="quarter" idx="12"/>
          </p:nvPr>
        </p:nvSpPr>
        <p:spPr/>
        <p:txBody>
          <a:bodyPr/>
          <a:lstStyle>
            <a:lvl1pPr>
              <a:defRPr/>
            </a:lvl1pPr>
          </a:lstStyle>
          <a:p>
            <a:fld id="{8392EB41-6089-0C4B-A83A-23EEE2D80026}" type="slidenum">
              <a:rPr lang="en-GB" altLang="en-US"/>
              <a:pPr/>
              <a:t>‹#›</a:t>
            </a:fld>
            <a:endParaRPr lang="en-GB" altLang="en-US"/>
          </a:p>
        </p:txBody>
      </p:sp>
    </p:spTree>
    <p:extLst>
      <p:ext uri="{BB962C8B-B14F-4D97-AF65-F5344CB8AC3E}">
        <p14:creationId xmlns:p14="http://schemas.microsoft.com/office/powerpoint/2010/main" val="20076692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5883B-50C6-09F4-8DC0-359E1090E975}"/>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F0A4875-D715-324E-94DA-4F7D1EA13907}"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BF21A29-D84F-9E45-B45D-76D2FC62ED2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74C5A61-6BEC-7C55-E940-4996C44264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FF55FE9-1975-E544-BD3C-164C64F61184}" type="slidenum">
              <a:rPr lang="en-GB" altLang="en-US"/>
              <a:pPr/>
              <a:t>‹#›</a:t>
            </a:fld>
            <a:endParaRPr lang="en-GB" altLang="en-US"/>
          </a:p>
        </p:txBody>
      </p:sp>
    </p:spTree>
    <p:extLst>
      <p:ext uri="{BB962C8B-B14F-4D97-AF65-F5344CB8AC3E}">
        <p14:creationId xmlns:p14="http://schemas.microsoft.com/office/powerpoint/2010/main" val="28311905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1376F-E757-088D-EFC8-C3F2601055D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6E271BB0-3CDA-0C45-A264-BDF9C788168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FF7EED49-384E-DC3D-7595-2365B448DF9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E689CEB1-0279-DD84-2862-6A30BF2FD5B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59B0824-2B82-3547-A9EE-8EB832E207F2}" type="slidenum">
              <a:rPr lang="en-GB" altLang="en-US"/>
              <a:pPr/>
              <a:t>‹#›</a:t>
            </a:fld>
            <a:endParaRPr lang="en-GB" altLang="en-US"/>
          </a:p>
        </p:txBody>
      </p:sp>
    </p:spTree>
    <p:extLst>
      <p:ext uri="{BB962C8B-B14F-4D97-AF65-F5344CB8AC3E}">
        <p14:creationId xmlns:p14="http://schemas.microsoft.com/office/powerpoint/2010/main" val="19185284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ABAB32-97EE-47AB-9207-740F7F09AE9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B1F8274E-47FE-6C45-8F98-2D309C60321B}"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5882631F-4A00-3D23-7021-74FE02FC364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879309B3-DA24-F033-66CA-98B82D8A374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53DF5A1-37B8-534D-BCE6-AAFEF22C25D3}" type="slidenum">
              <a:rPr lang="en-GB" altLang="en-US"/>
              <a:pPr/>
              <a:t>‹#›</a:t>
            </a:fld>
            <a:endParaRPr lang="en-GB" altLang="en-US"/>
          </a:p>
        </p:txBody>
      </p:sp>
    </p:spTree>
    <p:extLst>
      <p:ext uri="{BB962C8B-B14F-4D97-AF65-F5344CB8AC3E}">
        <p14:creationId xmlns:p14="http://schemas.microsoft.com/office/powerpoint/2010/main" val="20139305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11FAA6F-F62E-18D9-B384-AF5726CC75CC}"/>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7FA8D32-99CE-4C43-8BD5-C25909C7D363}"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4CBD84F3-9D19-4A02-56F9-AA0567E275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3F797295-A8F7-7BAA-485A-BE155EB0F5B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21ECB07-54FE-0742-BC76-1DAC8BB15500}" type="slidenum">
              <a:rPr lang="en-GB" altLang="en-US"/>
              <a:pPr/>
              <a:t>‹#›</a:t>
            </a:fld>
            <a:endParaRPr lang="en-GB" altLang="en-US"/>
          </a:p>
        </p:txBody>
      </p:sp>
    </p:spTree>
    <p:extLst>
      <p:ext uri="{BB962C8B-B14F-4D97-AF65-F5344CB8AC3E}">
        <p14:creationId xmlns:p14="http://schemas.microsoft.com/office/powerpoint/2010/main" val="2527519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A15ACC-7570-E805-2FA2-686C20E57840}"/>
              </a:ext>
            </a:extLst>
          </p:cNvPr>
          <p:cNvSpPr>
            <a:spLocks noGrp="1"/>
          </p:cNvSpPr>
          <p:nvPr>
            <p:ph type="dt" sz="half" idx="10"/>
          </p:nvPr>
        </p:nvSpPr>
        <p:spPr/>
        <p:txBody>
          <a:bodyPr/>
          <a:lstStyle>
            <a:lvl1pPr eaLnBrk="0" hangingPunct="0">
              <a:defRPr>
                <a:latin typeface="Arial" panose="020B0604020202020204" pitchFamily="34" charset="0"/>
              </a:defRPr>
            </a:lvl1pPr>
          </a:lstStyle>
          <a:p>
            <a:fld id="{FC7D4A19-0AAB-3147-8FA4-8CE53D4DA686}"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800CA332-D73F-64A2-3523-C65908B2026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5603457E-DA5B-DD3F-727D-6AB6AA73212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E7228F0-FAD7-4346-94BB-BA2C6FD6FCB3}" type="slidenum">
              <a:rPr lang="en-GB" altLang="en-US"/>
              <a:pPr/>
              <a:t>‹#›</a:t>
            </a:fld>
            <a:endParaRPr lang="en-GB" altLang="en-US"/>
          </a:p>
        </p:txBody>
      </p:sp>
    </p:spTree>
    <p:extLst>
      <p:ext uri="{BB962C8B-B14F-4D97-AF65-F5344CB8AC3E}">
        <p14:creationId xmlns:p14="http://schemas.microsoft.com/office/powerpoint/2010/main" val="7104677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2D9E0D-0C88-F09F-7B0C-98A965BC48C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DDBA9AAD-BE17-0F4C-8BFD-8D105A7A6DBE}"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2156BA36-C152-6E1D-BAB4-F4E1314F8A8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201D23A6-AB09-6851-FA57-7DEB2001516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75FF8DB-55CB-2944-BEF8-4357029AD96A}" type="slidenum">
              <a:rPr lang="en-GB" altLang="en-US"/>
              <a:pPr/>
              <a:t>‹#›</a:t>
            </a:fld>
            <a:endParaRPr lang="en-GB" altLang="en-US"/>
          </a:p>
        </p:txBody>
      </p:sp>
    </p:spTree>
    <p:extLst>
      <p:ext uri="{BB962C8B-B14F-4D97-AF65-F5344CB8AC3E}">
        <p14:creationId xmlns:p14="http://schemas.microsoft.com/office/powerpoint/2010/main" val="15801261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EEFAD6D-0797-CB24-A0A0-6A9040715A6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07935E2B-8269-8E41-BAA1-5DFF06CBB0AF}"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F5D1C40D-4E90-FA30-E57E-4B0A079C155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535947EA-C372-77D6-3927-26A03639F12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BC1583E-835F-2F4C-AD2C-52FCCBDF5F7F}" type="slidenum">
              <a:rPr lang="en-GB" altLang="en-US"/>
              <a:pPr/>
              <a:t>‹#›</a:t>
            </a:fld>
            <a:endParaRPr lang="en-GB" altLang="en-US"/>
          </a:p>
        </p:txBody>
      </p:sp>
    </p:spTree>
    <p:extLst>
      <p:ext uri="{BB962C8B-B14F-4D97-AF65-F5344CB8AC3E}">
        <p14:creationId xmlns:p14="http://schemas.microsoft.com/office/powerpoint/2010/main" val="2951583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AA53906-BD31-A6E3-4FD9-153D7EFC3459}"/>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4E47EF6-B52F-6F42-B1CC-841E922FEB0A}"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2642542E-C2B9-9C31-D04B-D997EEF843B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E4E1721B-323E-24D3-C36F-7F32204C5A8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FCEED41-EBEB-C04D-8228-379FF1E337C3}" type="slidenum">
              <a:rPr lang="en-GB" altLang="en-US"/>
              <a:pPr/>
              <a:t>‹#›</a:t>
            </a:fld>
            <a:endParaRPr lang="en-GB" altLang="en-US"/>
          </a:p>
        </p:txBody>
      </p:sp>
    </p:spTree>
    <p:extLst>
      <p:ext uri="{BB962C8B-B14F-4D97-AF65-F5344CB8AC3E}">
        <p14:creationId xmlns:p14="http://schemas.microsoft.com/office/powerpoint/2010/main" val="4157647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7C0756-D461-38C6-EAA3-D2428DAFA3DD}"/>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CDB7E20-E698-704E-B33F-484A6B9DDD5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1CB16283-C9C9-1714-D676-A47D5135F5C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17211792-80ED-2AC9-9869-8D749754EC7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F7C504A-B160-284F-9AAE-B8E4BFB201A4}" type="slidenum">
              <a:rPr lang="en-GB" altLang="en-US"/>
              <a:pPr/>
              <a:t>‹#›</a:t>
            </a:fld>
            <a:endParaRPr lang="en-GB" altLang="en-US"/>
          </a:p>
        </p:txBody>
      </p:sp>
    </p:spTree>
    <p:extLst>
      <p:ext uri="{BB962C8B-B14F-4D97-AF65-F5344CB8AC3E}">
        <p14:creationId xmlns:p14="http://schemas.microsoft.com/office/powerpoint/2010/main" val="36570306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1ADEB2-7223-7199-45CE-B6E3079850C2}"/>
              </a:ext>
            </a:extLst>
          </p:cNvPr>
          <p:cNvSpPr>
            <a:spLocks noGrp="1"/>
          </p:cNvSpPr>
          <p:nvPr>
            <p:ph type="dt" sz="half" idx="10"/>
          </p:nvPr>
        </p:nvSpPr>
        <p:spPr/>
        <p:txBody>
          <a:bodyPr/>
          <a:lstStyle>
            <a:lvl1pPr eaLnBrk="0" hangingPunct="0">
              <a:defRPr>
                <a:latin typeface="Arial" panose="020B0604020202020204" pitchFamily="34" charset="0"/>
              </a:defRPr>
            </a:lvl1pPr>
          </a:lstStyle>
          <a:p>
            <a:fld id="{7376F82C-1341-7A43-BC63-0AB9516EDD8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AEC3F2B-4594-FFD4-B8A4-03858288009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32D03A70-0B8E-C819-379A-BE9EDD292A3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88DA46B-6ECA-304E-821D-612D020989FB}" type="slidenum">
              <a:rPr lang="en-GB" altLang="en-US"/>
              <a:pPr/>
              <a:t>‹#›</a:t>
            </a:fld>
            <a:endParaRPr lang="en-GB" altLang="en-US"/>
          </a:p>
        </p:txBody>
      </p:sp>
    </p:spTree>
    <p:extLst>
      <p:ext uri="{BB962C8B-B14F-4D97-AF65-F5344CB8AC3E}">
        <p14:creationId xmlns:p14="http://schemas.microsoft.com/office/powerpoint/2010/main" val="4260603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2A3BDF-FE78-06E9-D144-C1C94F256944}"/>
              </a:ext>
            </a:extLst>
          </p:cNvPr>
          <p:cNvSpPr>
            <a:spLocks noGrp="1"/>
          </p:cNvSpPr>
          <p:nvPr>
            <p:ph type="dt" sz="half" idx="10"/>
          </p:nvPr>
        </p:nvSpPr>
        <p:spPr/>
        <p:txBody>
          <a:bodyPr/>
          <a:lstStyle>
            <a:lvl1pPr>
              <a:defRPr/>
            </a:lvl1pPr>
          </a:lstStyle>
          <a:p>
            <a:fld id="{EE0B6806-454B-C547-AADC-83B197F88043}" type="datetimeFigureOut">
              <a:rPr lang="en-GB" altLang="en-US"/>
              <a:pPr/>
              <a:t>07/08/2024</a:t>
            </a:fld>
            <a:endParaRPr lang="en-GB" altLang="en-US"/>
          </a:p>
        </p:txBody>
      </p:sp>
      <p:sp>
        <p:nvSpPr>
          <p:cNvPr id="6" name="Footer Placeholder 4">
            <a:extLst>
              <a:ext uri="{FF2B5EF4-FFF2-40B4-BE49-F238E27FC236}">
                <a16:creationId xmlns:a16="http://schemas.microsoft.com/office/drawing/2014/main" id="{08ACDB34-0EE8-68E9-5098-27B9081541A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324F784-E676-2BEF-4C12-FDE69ACFA4E2}"/>
              </a:ext>
            </a:extLst>
          </p:cNvPr>
          <p:cNvSpPr>
            <a:spLocks noGrp="1"/>
          </p:cNvSpPr>
          <p:nvPr>
            <p:ph type="sldNum" sz="quarter" idx="12"/>
          </p:nvPr>
        </p:nvSpPr>
        <p:spPr/>
        <p:txBody>
          <a:bodyPr/>
          <a:lstStyle>
            <a:lvl1pPr>
              <a:defRPr/>
            </a:lvl1pPr>
          </a:lstStyle>
          <a:p>
            <a:fld id="{05BA2DF5-DFB5-AD4E-BDE0-B94C63DA16CE}" type="slidenum">
              <a:rPr lang="en-GB" altLang="en-US"/>
              <a:pPr/>
              <a:t>‹#›</a:t>
            </a:fld>
            <a:endParaRPr lang="en-GB" altLang="en-US"/>
          </a:p>
        </p:txBody>
      </p:sp>
    </p:spTree>
    <p:extLst>
      <p:ext uri="{BB962C8B-B14F-4D97-AF65-F5344CB8AC3E}">
        <p14:creationId xmlns:p14="http://schemas.microsoft.com/office/powerpoint/2010/main" val="23248618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0B38F5-EE3D-9280-87CE-7629817D59C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1CF34A69-8D9D-474D-AD83-064956B902BC}"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D94487B0-FC50-7D3B-B102-6A470F87A0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FB34249-CCA2-4A88-9439-E1ECB65F074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402C33E-88F8-6748-9B10-046E413A55D7}" type="slidenum">
              <a:rPr lang="en-GB" altLang="en-US"/>
              <a:pPr/>
              <a:t>‹#›</a:t>
            </a:fld>
            <a:endParaRPr lang="en-GB" altLang="en-US"/>
          </a:p>
        </p:txBody>
      </p:sp>
    </p:spTree>
    <p:extLst>
      <p:ext uri="{BB962C8B-B14F-4D97-AF65-F5344CB8AC3E}">
        <p14:creationId xmlns:p14="http://schemas.microsoft.com/office/powerpoint/2010/main" val="40710395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23633A-DBFB-C869-5C98-27884326C6E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C588BAD5-BFD6-1C4D-A3B8-67D68E9E4855}"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76ADDC0D-A1E7-E261-C515-FA8448B0654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09CE1537-55D1-3A67-DE74-297C9B8CCE8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C61CA0F-ACBC-134B-99FD-06610ABF71EE}" type="slidenum">
              <a:rPr lang="en-GB" altLang="en-US"/>
              <a:pPr/>
              <a:t>‹#›</a:t>
            </a:fld>
            <a:endParaRPr lang="en-GB" altLang="en-US"/>
          </a:p>
        </p:txBody>
      </p:sp>
    </p:spTree>
    <p:extLst>
      <p:ext uri="{BB962C8B-B14F-4D97-AF65-F5344CB8AC3E}">
        <p14:creationId xmlns:p14="http://schemas.microsoft.com/office/powerpoint/2010/main" val="35308276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8607F5-053A-80E4-F764-4D2012460801}"/>
              </a:ext>
            </a:extLst>
          </p:cNvPr>
          <p:cNvSpPr>
            <a:spLocks noGrp="1"/>
          </p:cNvSpPr>
          <p:nvPr>
            <p:ph type="dt" sz="half" idx="10"/>
          </p:nvPr>
        </p:nvSpPr>
        <p:spPr/>
        <p:txBody>
          <a:bodyPr/>
          <a:lstStyle>
            <a:lvl1pPr eaLnBrk="0" hangingPunct="0">
              <a:defRPr>
                <a:latin typeface="Arial" panose="020B0604020202020204" pitchFamily="34" charset="0"/>
              </a:defRPr>
            </a:lvl1pPr>
          </a:lstStyle>
          <a:p>
            <a:fld id="{90426143-D1F6-4B49-A1DD-A273A39B0F7A}"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AB1B3C7F-406F-318F-F5FA-F1B38235B93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ABF2BFEE-9E30-15D5-F5DF-4167BA52BD1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4B1AB35-FF1D-2649-B028-9A26DDB28279}" type="slidenum">
              <a:rPr lang="en-GB" altLang="en-US"/>
              <a:pPr/>
              <a:t>‹#›</a:t>
            </a:fld>
            <a:endParaRPr lang="en-GB" altLang="en-US"/>
          </a:p>
        </p:txBody>
      </p:sp>
    </p:spTree>
    <p:extLst>
      <p:ext uri="{BB962C8B-B14F-4D97-AF65-F5344CB8AC3E}">
        <p14:creationId xmlns:p14="http://schemas.microsoft.com/office/powerpoint/2010/main" val="23925629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81A93B2-9372-4140-7DEE-E104C1B6E384}"/>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8B51388-DC7A-B146-9751-9FE88EA3FC22}"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8014E0AC-1132-A5D1-2247-65A9CFFA78A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485AA6E2-BDBB-9473-A21A-0BADE91E9A8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2703752-1E6D-9841-8FD2-E150AA3486B7}" type="slidenum">
              <a:rPr lang="en-GB" altLang="en-US"/>
              <a:pPr/>
              <a:t>‹#›</a:t>
            </a:fld>
            <a:endParaRPr lang="en-GB" altLang="en-US"/>
          </a:p>
        </p:txBody>
      </p:sp>
    </p:spTree>
    <p:extLst>
      <p:ext uri="{BB962C8B-B14F-4D97-AF65-F5344CB8AC3E}">
        <p14:creationId xmlns:p14="http://schemas.microsoft.com/office/powerpoint/2010/main" val="38422470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206DC0-AAF6-0D61-0663-68FFECA48116}"/>
              </a:ext>
            </a:extLst>
          </p:cNvPr>
          <p:cNvSpPr>
            <a:spLocks noGrp="1"/>
          </p:cNvSpPr>
          <p:nvPr>
            <p:ph type="dt" sz="half" idx="10"/>
          </p:nvPr>
        </p:nvSpPr>
        <p:spPr/>
        <p:txBody>
          <a:bodyPr/>
          <a:lstStyle>
            <a:lvl1pPr eaLnBrk="0" hangingPunct="0">
              <a:defRPr>
                <a:latin typeface="Arial" panose="020B0604020202020204" pitchFamily="34" charset="0"/>
              </a:defRPr>
            </a:lvl1pPr>
          </a:lstStyle>
          <a:p>
            <a:fld id="{454A6D84-A5B9-9D43-A185-63FB508FBAA3}" type="datetimeFigureOut">
              <a:rPr lang="en-GB" altLang="en-US"/>
              <a:pPr/>
              <a:t>07/08/2024</a:t>
            </a:fld>
            <a:endParaRPr lang="en-GB" altLang="en-US"/>
          </a:p>
        </p:txBody>
      </p:sp>
      <p:sp>
        <p:nvSpPr>
          <p:cNvPr id="8" name="Footer Placeholder 7">
            <a:extLst>
              <a:ext uri="{FF2B5EF4-FFF2-40B4-BE49-F238E27FC236}">
                <a16:creationId xmlns:a16="http://schemas.microsoft.com/office/drawing/2014/main" id="{66D99EE9-BC09-379E-FAA6-B7964E498C1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a:extLst>
              <a:ext uri="{FF2B5EF4-FFF2-40B4-BE49-F238E27FC236}">
                <a16:creationId xmlns:a16="http://schemas.microsoft.com/office/drawing/2014/main" id="{1305AAC5-AD18-CA5E-1F54-C36957C0C82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28D6411-D274-C943-9C43-D1904A8A851F}" type="slidenum">
              <a:rPr lang="en-GB" altLang="en-US"/>
              <a:pPr/>
              <a:t>‹#›</a:t>
            </a:fld>
            <a:endParaRPr lang="en-GB" altLang="en-US"/>
          </a:p>
        </p:txBody>
      </p:sp>
    </p:spTree>
    <p:extLst>
      <p:ext uri="{BB962C8B-B14F-4D97-AF65-F5344CB8AC3E}">
        <p14:creationId xmlns:p14="http://schemas.microsoft.com/office/powerpoint/2010/main" val="9852907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6D13F9B-4957-0318-6EBC-77BBA08C26F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AD352F30-3246-0546-BB25-478669196246}" type="datetimeFigureOut">
              <a:rPr lang="en-GB" altLang="en-US"/>
              <a:pPr/>
              <a:t>07/08/2024</a:t>
            </a:fld>
            <a:endParaRPr lang="en-GB" altLang="en-US"/>
          </a:p>
        </p:txBody>
      </p:sp>
      <p:sp>
        <p:nvSpPr>
          <p:cNvPr id="4" name="Footer Placeholder 3">
            <a:extLst>
              <a:ext uri="{FF2B5EF4-FFF2-40B4-BE49-F238E27FC236}">
                <a16:creationId xmlns:a16="http://schemas.microsoft.com/office/drawing/2014/main" id="{A2F337CB-945B-E3BE-464C-E5B92C8C7CC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a:extLst>
              <a:ext uri="{FF2B5EF4-FFF2-40B4-BE49-F238E27FC236}">
                <a16:creationId xmlns:a16="http://schemas.microsoft.com/office/drawing/2014/main" id="{8FC7A509-7093-5040-8A0E-0778D87D5F8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C777279-2B37-0440-8383-C2D2196E427E}" type="slidenum">
              <a:rPr lang="en-GB" altLang="en-US"/>
              <a:pPr/>
              <a:t>‹#›</a:t>
            </a:fld>
            <a:endParaRPr lang="en-GB" altLang="en-US"/>
          </a:p>
        </p:txBody>
      </p:sp>
    </p:spTree>
    <p:extLst>
      <p:ext uri="{BB962C8B-B14F-4D97-AF65-F5344CB8AC3E}">
        <p14:creationId xmlns:p14="http://schemas.microsoft.com/office/powerpoint/2010/main" val="30961602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9BE20-D89C-7B71-6DAC-F8563F4FCCD5}"/>
              </a:ext>
            </a:extLst>
          </p:cNvPr>
          <p:cNvSpPr>
            <a:spLocks noGrp="1"/>
          </p:cNvSpPr>
          <p:nvPr>
            <p:ph type="dt" sz="half" idx="10"/>
          </p:nvPr>
        </p:nvSpPr>
        <p:spPr/>
        <p:txBody>
          <a:bodyPr/>
          <a:lstStyle>
            <a:lvl1pPr eaLnBrk="0" hangingPunct="0">
              <a:defRPr>
                <a:latin typeface="Arial" panose="020B0604020202020204" pitchFamily="34" charset="0"/>
              </a:defRPr>
            </a:lvl1pPr>
          </a:lstStyle>
          <a:p>
            <a:fld id="{35A434A4-B036-6242-9934-129394F049F0}" type="datetimeFigureOut">
              <a:rPr lang="en-GB" altLang="en-US"/>
              <a:pPr/>
              <a:t>07/08/2024</a:t>
            </a:fld>
            <a:endParaRPr lang="en-GB" altLang="en-US"/>
          </a:p>
        </p:txBody>
      </p:sp>
      <p:sp>
        <p:nvSpPr>
          <p:cNvPr id="3" name="Footer Placeholder 2">
            <a:extLst>
              <a:ext uri="{FF2B5EF4-FFF2-40B4-BE49-F238E27FC236}">
                <a16:creationId xmlns:a16="http://schemas.microsoft.com/office/drawing/2014/main" id="{C629F351-874F-E5FA-EEE3-427717EB563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a:extLst>
              <a:ext uri="{FF2B5EF4-FFF2-40B4-BE49-F238E27FC236}">
                <a16:creationId xmlns:a16="http://schemas.microsoft.com/office/drawing/2014/main" id="{23213DF4-8884-859E-ED97-F94ED8C7574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3073E27-E49B-8B47-B6E7-92073803F349}" type="slidenum">
              <a:rPr lang="en-GB" altLang="en-US"/>
              <a:pPr/>
              <a:t>‹#›</a:t>
            </a:fld>
            <a:endParaRPr lang="en-GB" altLang="en-US"/>
          </a:p>
        </p:txBody>
      </p:sp>
    </p:spTree>
    <p:extLst>
      <p:ext uri="{BB962C8B-B14F-4D97-AF65-F5344CB8AC3E}">
        <p14:creationId xmlns:p14="http://schemas.microsoft.com/office/powerpoint/2010/main" val="13512575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22415C8-5E01-4852-9396-AFB42F2DBDEA}"/>
              </a:ext>
            </a:extLst>
          </p:cNvPr>
          <p:cNvSpPr>
            <a:spLocks noGrp="1"/>
          </p:cNvSpPr>
          <p:nvPr>
            <p:ph type="dt" sz="half" idx="10"/>
          </p:nvPr>
        </p:nvSpPr>
        <p:spPr/>
        <p:txBody>
          <a:bodyPr/>
          <a:lstStyle>
            <a:lvl1pPr eaLnBrk="0" hangingPunct="0">
              <a:defRPr>
                <a:latin typeface="Arial" panose="020B0604020202020204" pitchFamily="34" charset="0"/>
              </a:defRPr>
            </a:lvl1pPr>
          </a:lstStyle>
          <a:p>
            <a:fld id="{8D8A9E50-661B-984F-8388-92172B9CCF69}"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48A8D0C4-8180-1848-A7E2-FF9344BEB19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7ADD6BC-D4C8-2779-3079-0A7BCF8981B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D525EBE-74A2-9B4D-A62A-4F8E51AEE249}" type="slidenum">
              <a:rPr lang="en-GB" altLang="en-US"/>
              <a:pPr/>
              <a:t>‹#›</a:t>
            </a:fld>
            <a:endParaRPr lang="en-GB" altLang="en-US"/>
          </a:p>
        </p:txBody>
      </p:sp>
    </p:spTree>
    <p:extLst>
      <p:ext uri="{BB962C8B-B14F-4D97-AF65-F5344CB8AC3E}">
        <p14:creationId xmlns:p14="http://schemas.microsoft.com/office/powerpoint/2010/main" val="1098904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75CE624-BB25-991C-45F2-D1CE4C3661E8}"/>
              </a:ext>
            </a:extLst>
          </p:cNvPr>
          <p:cNvSpPr>
            <a:spLocks noGrp="1"/>
          </p:cNvSpPr>
          <p:nvPr>
            <p:ph type="dt" sz="half" idx="10"/>
          </p:nvPr>
        </p:nvSpPr>
        <p:spPr/>
        <p:txBody>
          <a:bodyPr/>
          <a:lstStyle>
            <a:lvl1pPr eaLnBrk="0" hangingPunct="0">
              <a:defRPr>
                <a:latin typeface="Arial" panose="020B0604020202020204" pitchFamily="34" charset="0"/>
              </a:defRPr>
            </a:lvl1pPr>
          </a:lstStyle>
          <a:p>
            <a:fld id="{232DBB8A-9D41-744D-AB0E-1AF1D8836B4B}" type="datetimeFigureOut">
              <a:rPr lang="en-GB" altLang="en-US"/>
              <a:pPr/>
              <a:t>07/08/2024</a:t>
            </a:fld>
            <a:endParaRPr lang="en-GB" altLang="en-US"/>
          </a:p>
        </p:txBody>
      </p:sp>
      <p:sp>
        <p:nvSpPr>
          <p:cNvPr id="6" name="Footer Placeholder 5">
            <a:extLst>
              <a:ext uri="{FF2B5EF4-FFF2-40B4-BE49-F238E27FC236}">
                <a16:creationId xmlns:a16="http://schemas.microsoft.com/office/drawing/2014/main" id="{543FC49B-DF7E-A037-E21E-54347A7C074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67843E65-FD8E-8BEB-57C4-CF4B77AA5F3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E4BDB3E-0077-CA47-B914-6DDB34CEF600}" type="slidenum">
              <a:rPr lang="en-GB" altLang="en-US"/>
              <a:pPr/>
              <a:t>‹#›</a:t>
            </a:fld>
            <a:endParaRPr lang="en-GB" altLang="en-US"/>
          </a:p>
        </p:txBody>
      </p:sp>
    </p:spTree>
    <p:extLst>
      <p:ext uri="{BB962C8B-B14F-4D97-AF65-F5344CB8AC3E}">
        <p14:creationId xmlns:p14="http://schemas.microsoft.com/office/powerpoint/2010/main" val="1987802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D9E107-0651-6144-3555-C6541290EC83}"/>
              </a:ext>
            </a:extLst>
          </p:cNvPr>
          <p:cNvSpPr>
            <a:spLocks noGrp="1"/>
          </p:cNvSpPr>
          <p:nvPr>
            <p:ph type="dt" sz="half" idx="10"/>
          </p:nvPr>
        </p:nvSpPr>
        <p:spPr/>
        <p:txBody>
          <a:bodyPr/>
          <a:lstStyle>
            <a:lvl1pPr eaLnBrk="0" hangingPunct="0">
              <a:defRPr>
                <a:latin typeface="Arial" panose="020B0604020202020204" pitchFamily="34" charset="0"/>
              </a:defRPr>
            </a:lvl1pPr>
          </a:lstStyle>
          <a:p>
            <a:fld id="{E2D5F8ED-E235-6D4B-8921-AB01970B1EC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E066B880-3733-518A-63DC-29AFAE55259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a:extLst>
              <a:ext uri="{FF2B5EF4-FFF2-40B4-BE49-F238E27FC236}">
                <a16:creationId xmlns:a16="http://schemas.microsoft.com/office/drawing/2014/main" id="{246AC8B3-7B93-BBCE-FB2D-3EB3F2F0144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BB6D4D9-1B75-3A4D-88CD-CB0F6DC19237}" type="slidenum">
              <a:rPr lang="en-GB" altLang="en-US"/>
              <a:pPr/>
              <a:t>‹#›</a:t>
            </a:fld>
            <a:endParaRPr lang="en-GB" altLang="en-US"/>
          </a:p>
        </p:txBody>
      </p:sp>
    </p:spTree>
    <p:extLst>
      <p:ext uri="{BB962C8B-B14F-4D97-AF65-F5344CB8AC3E}">
        <p14:creationId xmlns:p14="http://schemas.microsoft.com/office/powerpoint/2010/main" val="389999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0.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6.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theme" Target="../theme/theme9.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B42F772-99F1-C5F3-AC28-394E401561D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6B6794C9-847F-9633-2E1D-B5E63889AA1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81B4C23C-F062-729B-9727-7A4034748CC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99369C3C-B3D0-5449-856A-F29152A377AF}"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94F7EF05-FB04-D2FA-8CD0-621AA60F5C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2C7443DD-942F-A4F1-5C99-21E6C8AE632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02427E2C-8C84-F74F-8A23-39DD382C752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00" r:id="rId1"/>
    <p:sldLayoutId id="2147487001" r:id="rId2"/>
    <p:sldLayoutId id="2147487002" r:id="rId3"/>
    <p:sldLayoutId id="2147487003" r:id="rId4"/>
    <p:sldLayoutId id="2147487004" r:id="rId5"/>
    <p:sldLayoutId id="2147487005" r:id="rId6"/>
    <p:sldLayoutId id="2147487006" r:id="rId7"/>
    <p:sldLayoutId id="2147487007" r:id="rId8"/>
    <p:sldLayoutId id="2147487008" r:id="rId9"/>
    <p:sldLayoutId id="2147487009" r:id="rId10"/>
    <p:sldLayoutId id="2147487010" r:id="rId11"/>
    <p:sldLayoutId id="2147487066" r:id="rId12"/>
    <p:sldLayoutId id="2147487067" r:id="rId13"/>
    <p:sldLayoutId id="2147487068" r:id="rId14"/>
    <p:sldLayoutId id="2147487069"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Title Placeholder 1">
            <a:extLst>
              <a:ext uri="{FF2B5EF4-FFF2-40B4-BE49-F238E27FC236}">
                <a16:creationId xmlns:a16="http://schemas.microsoft.com/office/drawing/2014/main" id="{C76823DA-BEB1-DC6A-FA42-7AA9781EFC9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0227" name="Text Placeholder 2">
            <a:extLst>
              <a:ext uri="{FF2B5EF4-FFF2-40B4-BE49-F238E27FC236}">
                <a16:creationId xmlns:a16="http://schemas.microsoft.com/office/drawing/2014/main" id="{9EC90BD8-5C6C-DEB0-8FF7-2A9DD72DCBCA}"/>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DB3F09-D32C-FCAE-125F-7579B90AC279}"/>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803800AA-D5FD-3D47-8403-6C8C7EFA8EB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C57385C-94A4-EA92-4B87-001C938FB07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GB"/>
          </a:p>
        </p:txBody>
      </p:sp>
      <p:sp>
        <p:nvSpPr>
          <p:cNvPr id="6" name="Slide Number Placeholder 5">
            <a:extLst>
              <a:ext uri="{FF2B5EF4-FFF2-40B4-BE49-F238E27FC236}">
                <a16:creationId xmlns:a16="http://schemas.microsoft.com/office/drawing/2014/main" id="{EAD6A635-C9D8-B742-B341-9D71062E1739}"/>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893443BC-24A7-A84A-AE57-8233F6FD1D93}"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 id="2147487185"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Title Placeholder 1">
            <a:extLst>
              <a:ext uri="{FF2B5EF4-FFF2-40B4-BE49-F238E27FC236}">
                <a16:creationId xmlns:a16="http://schemas.microsoft.com/office/drawing/2014/main" id="{5BE54C55-05D4-AF83-8A9C-5D9654DF307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93539" name="Text Placeholder 2">
            <a:extLst>
              <a:ext uri="{FF2B5EF4-FFF2-40B4-BE49-F238E27FC236}">
                <a16:creationId xmlns:a16="http://schemas.microsoft.com/office/drawing/2014/main" id="{CE4419BD-D439-2647-042D-AB2F272493D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44C511C-C50B-E616-9AA0-3BC516011CC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41D85EA1-E154-D645-AECF-34B75E08B1A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F341933D-6226-BDFD-E4C0-5AD52547D1D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D3CA40DC-0D51-40E5-FEDD-B75F39AF9DA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033DAE99-5F99-7342-B3A5-493E3327A1D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55" r:id="rId1"/>
    <p:sldLayoutId id="2147487056" r:id="rId2"/>
    <p:sldLayoutId id="2147487057" r:id="rId3"/>
    <p:sldLayoutId id="2147487058" r:id="rId4"/>
    <p:sldLayoutId id="2147487059" r:id="rId5"/>
    <p:sldLayoutId id="2147487060" r:id="rId6"/>
    <p:sldLayoutId id="2147487061" r:id="rId7"/>
    <p:sldLayoutId id="2147487062" r:id="rId8"/>
    <p:sldLayoutId id="2147487063" r:id="rId9"/>
    <p:sldLayoutId id="2147487064" r:id="rId10"/>
    <p:sldLayoutId id="2147487065" r:id="rId11"/>
    <p:sldLayoutId id="2147487186" r:id="rId12"/>
    <p:sldLayoutId id="2147487187"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54DFF382-8B32-05A4-BAD8-39DC5D7208C3}"/>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Text Placeholder 2">
            <a:extLst>
              <a:ext uri="{FF2B5EF4-FFF2-40B4-BE49-F238E27FC236}">
                <a16:creationId xmlns:a16="http://schemas.microsoft.com/office/drawing/2014/main" id="{B0A9B5E8-C773-272D-3254-018476FA30C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3A2DFF-7B53-5DD2-8D1B-8F26F6D3B442}"/>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1E73B0F3-C401-3844-9E61-209A2ECACD01}"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52AEFF65-6A6A-F1F6-72EB-757B198E4CA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DD20A0C9-7F2A-5C2F-1ADA-DBD86E0C2A7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B79BF36-0D44-6C4C-B9D5-F2CCBF9103F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70" r:id="rId1"/>
    <p:sldLayoutId id="2147487071" r:id="rId2"/>
    <p:sldLayoutId id="2147487072" r:id="rId3"/>
    <p:sldLayoutId id="2147487073" r:id="rId4"/>
    <p:sldLayoutId id="2147487074" r:id="rId5"/>
    <p:sldLayoutId id="2147487075" r:id="rId6"/>
    <p:sldLayoutId id="2147487076" r:id="rId7"/>
    <p:sldLayoutId id="2147487077" r:id="rId8"/>
    <p:sldLayoutId id="2147487078" r:id="rId9"/>
    <p:sldLayoutId id="2147487079" r:id="rId10"/>
    <p:sldLayoutId id="2147487080" r:id="rId11"/>
    <p:sldLayoutId id="2147487081" r:id="rId12"/>
    <p:sldLayoutId id="2147487082" r:id="rId1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a:extLst>
              <a:ext uri="{FF2B5EF4-FFF2-40B4-BE49-F238E27FC236}">
                <a16:creationId xmlns:a16="http://schemas.microsoft.com/office/drawing/2014/main" id="{9B8853B6-8F33-621A-13D0-1A0E0F69A84E}"/>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a:extLst>
              <a:ext uri="{FF2B5EF4-FFF2-40B4-BE49-F238E27FC236}">
                <a16:creationId xmlns:a16="http://schemas.microsoft.com/office/drawing/2014/main" id="{ECB1A371-985B-2BCA-44A7-65C37486CB39}"/>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2170197-A55D-3401-62E4-CEA0646E394A}"/>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E9DB21F1-F66F-1340-A985-5EC812D00808}"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C267D20B-DE0D-9107-2188-5AC5BBBF4CC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7C3BCC3A-81E5-9413-6D58-AF9E3167C6E2}"/>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4CD7232-0288-5A4A-957E-F668491D5D3D}"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97" r:id="rId1"/>
    <p:sldLayoutId id="2147487098" r:id="rId2"/>
    <p:sldLayoutId id="2147487099" r:id="rId3"/>
    <p:sldLayoutId id="2147487100" r:id="rId4"/>
    <p:sldLayoutId id="2147487101" r:id="rId5"/>
    <p:sldLayoutId id="2147487102" r:id="rId6"/>
    <p:sldLayoutId id="2147487103" r:id="rId7"/>
    <p:sldLayoutId id="2147487104" r:id="rId8"/>
    <p:sldLayoutId id="2147487105" r:id="rId9"/>
    <p:sldLayoutId id="2147487106" r:id="rId10"/>
    <p:sldLayoutId id="214748710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Title Placeholder 1">
            <a:extLst>
              <a:ext uri="{FF2B5EF4-FFF2-40B4-BE49-F238E27FC236}">
                <a16:creationId xmlns:a16="http://schemas.microsoft.com/office/drawing/2014/main" id="{6B86ADC4-91BD-C1BE-3CA3-27F5FB140E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59395" name="Text Placeholder 2">
            <a:extLst>
              <a:ext uri="{FF2B5EF4-FFF2-40B4-BE49-F238E27FC236}">
                <a16:creationId xmlns:a16="http://schemas.microsoft.com/office/drawing/2014/main" id="{761547C9-FC31-785E-379D-E7BBB3E5E37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393BC8A1-4E0C-C426-B692-338CDF89FFB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D0B92998-2C56-2048-9C05-A33BDD24BC62}"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0F01D46B-2D44-6947-79D4-0AC7057B2F9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601C0627-4371-3C5D-909F-52F7CD06E1D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DC77A2C1-EE13-D54D-B2D4-DDB8E7ED7625}"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11" r:id="rId1"/>
    <p:sldLayoutId id="2147487012" r:id="rId2"/>
    <p:sldLayoutId id="2147487013" r:id="rId3"/>
    <p:sldLayoutId id="2147487014" r:id="rId4"/>
    <p:sldLayoutId id="2147487015" r:id="rId5"/>
    <p:sldLayoutId id="2147487016" r:id="rId6"/>
    <p:sldLayoutId id="2147487017" r:id="rId7"/>
    <p:sldLayoutId id="2147487018" r:id="rId8"/>
    <p:sldLayoutId id="2147487019" r:id="rId9"/>
    <p:sldLayoutId id="2147487020" r:id="rId10"/>
    <p:sldLayoutId id="2147487021" r:id="rId11"/>
    <p:sldLayoutId id="2147487108" r:id="rId12"/>
    <p:sldLayoutId id="2147487109" r:id="rId13"/>
    <p:sldLayoutId id="2147487110"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Title Placeholder 1">
            <a:extLst>
              <a:ext uri="{FF2B5EF4-FFF2-40B4-BE49-F238E27FC236}">
                <a16:creationId xmlns:a16="http://schemas.microsoft.com/office/drawing/2014/main" id="{C70F630A-3F31-9123-6C08-DCD979AC4438}"/>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Text Placeholder 2">
            <a:extLst>
              <a:ext uri="{FF2B5EF4-FFF2-40B4-BE49-F238E27FC236}">
                <a16:creationId xmlns:a16="http://schemas.microsoft.com/office/drawing/2014/main" id="{92F66875-4D3A-1341-D3E5-CEC773B379EF}"/>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4249F0-5E91-4CE0-6ED7-F4C1E6EFBDD2}"/>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DDB07839-A89B-4949-AFEC-C136BA609E80}"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392990CF-6433-1D7D-43A0-9B5302406C55}"/>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GB"/>
          </a:p>
        </p:txBody>
      </p:sp>
      <p:sp>
        <p:nvSpPr>
          <p:cNvPr id="6" name="Slide Number Placeholder 5">
            <a:extLst>
              <a:ext uri="{FF2B5EF4-FFF2-40B4-BE49-F238E27FC236}">
                <a16:creationId xmlns:a16="http://schemas.microsoft.com/office/drawing/2014/main" id="{379E1BE4-762A-9E98-2A3B-F9DBD255476A}"/>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F52FAE32-80BE-2D4C-A506-878E35302D0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111" r:id="rId1"/>
    <p:sldLayoutId id="2147487112" r:id="rId2"/>
    <p:sldLayoutId id="2147487113" r:id="rId3"/>
    <p:sldLayoutId id="2147487114" r:id="rId4"/>
    <p:sldLayoutId id="2147487115" r:id="rId5"/>
    <p:sldLayoutId id="2147487116" r:id="rId6"/>
    <p:sldLayoutId id="2147487117" r:id="rId7"/>
    <p:sldLayoutId id="2147487118" r:id="rId8"/>
    <p:sldLayoutId id="2147487119" r:id="rId9"/>
    <p:sldLayoutId id="2147487120" r:id="rId10"/>
    <p:sldLayoutId id="214748712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ＭＳ Ｐゴシック"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itle Placeholder 1">
            <a:extLst>
              <a:ext uri="{FF2B5EF4-FFF2-40B4-BE49-F238E27FC236}">
                <a16:creationId xmlns:a16="http://schemas.microsoft.com/office/drawing/2014/main" id="{89CEF3F5-DDAE-A58A-4BB0-278EABE538A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3427" name="Text Placeholder 2">
            <a:extLst>
              <a:ext uri="{FF2B5EF4-FFF2-40B4-BE49-F238E27FC236}">
                <a16:creationId xmlns:a16="http://schemas.microsoft.com/office/drawing/2014/main" id="{96720DF4-592C-FA02-FE1D-441CEBFFDCD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514B7536-CB45-69E8-368F-9093905780FB}"/>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AAD39A49-3A67-5B4F-8C48-87B9EF22C889}"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457BFD4C-F7EE-CC67-9910-E0279FDEEC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GB"/>
          </a:p>
        </p:txBody>
      </p:sp>
      <p:sp>
        <p:nvSpPr>
          <p:cNvPr id="6" name="Slide Number Placeholder 5">
            <a:extLst>
              <a:ext uri="{FF2B5EF4-FFF2-40B4-BE49-F238E27FC236}">
                <a16:creationId xmlns:a16="http://schemas.microsoft.com/office/drawing/2014/main" id="{2AB354B6-9200-2E9F-F5F0-19AEAC92BEA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fld id="{E1BD16C4-BC9E-324B-9857-38FCF624C112}"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033" r:id="rId1"/>
    <p:sldLayoutId id="2147487034" r:id="rId2"/>
    <p:sldLayoutId id="2147487035" r:id="rId3"/>
    <p:sldLayoutId id="2147487036" r:id="rId4"/>
    <p:sldLayoutId id="2147487037" r:id="rId5"/>
    <p:sldLayoutId id="2147487038" r:id="rId6"/>
    <p:sldLayoutId id="2147487039" r:id="rId7"/>
    <p:sldLayoutId id="2147487040" r:id="rId8"/>
    <p:sldLayoutId id="2147487041" r:id="rId9"/>
    <p:sldLayoutId id="2147487042" r:id="rId10"/>
    <p:sldLayoutId id="2147487043" r:id="rId11"/>
    <p:sldLayoutId id="2147487126" r:id="rId12"/>
    <p:sldLayoutId id="2147487127" r:id="rId13"/>
    <p:sldLayoutId id="2147487128" r:id="rId14"/>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Title Placeholder 1">
            <a:extLst>
              <a:ext uri="{FF2B5EF4-FFF2-40B4-BE49-F238E27FC236}">
                <a16:creationId xmlns:a16="http://schemas.microsoft.com/office/drawing/2014/main" id="{7791F19A-BCEB-131A-2AA3-06476714321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8787" name="Text Placeholder 2">
            <a:extLst>
              <a:ext uri="{FF2B5EF4-FFF2-40B4-BE49-F238E27FC236}">
                <a16:creationId xmlns:a16="http://schemas.microsoft.com/office/drawing/2014/main" id="{E46937E8-4C59-DC96-3DA5-525AAD0FA67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189920AE-24E9-990E-DA66-90EAD85A58E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285FEE62-1006-494B-AF1D-E4DFCB3A7244}"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57E9358-28CB-FDC3-75D1-FE66FF5A547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88673434-3F06-3376-F43F-D78F08ED635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01EF529-777C-F74F-A208-BCEBC95B6DA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129" r:id="rId1"/>
    <p:sldLayoutId id="2147487130" r:id="rId2"/>
    <p:sldLayoutId id="2147487131" r:id="rId3"/>
    <p:sldLayoutId id="2147487132" r:id="rId4"/>
    <p:sldLayoutId id="2147487133" r:id="rId5"/>
    <p:sldLayoutId id="2147487134" r:id="rId6"/>
    <p:sldLayoutId id="2147487135" r:id="rId7"/>
    <p:sldLayoutId id="2147487136" r:id="rId8"/>
    <p:sldLayoutId id="2147487137" r:id="rId9"/>
    <p:sldLayoutId id="2147487138" r:id="rId10"/>
    <p:sldLayoutId id="214748713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Title Placeholder 1">
            <a:extLst>
              <a:ext uri="{FF2B5EF4-FFF2-40B4-BE49-F238E27FC236}">
                <a16:creationId xmlns:a16="http://schemas.microsoft.com/office/drawing/2014/main" id="{2E8A056C-3D5F-1B24-0BA2-2D40CCEB2DC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31075" name="Text Placeholder 2">
            <a:extLst>
              <a:ext uri="{FF2B5EF4-FFF2-40B4-BE49-F238E27FC236}">
                <a16:creationId xmlns:a16="http://schemas.microsoft.com/office/drawing/2014/main" id="{3AAD97E8-334A-F38F-5AF5-1CE2FD0EE1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E151D00-87BC-3DE5-F2DE-391EB049385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553BEB72-EE00-504F-8215-418FA85FB463}"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22084C51-BEE4-29EB-4A3A-25F71CAF3C9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271064B5-DBF1-EBE6-4614-B1706E5D364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B7117805-4D20-5F40-B279-617BC1BAABD0}"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140" r:id="rId1"/>
    <p:sldLayoutId id="2147487141" r:id="rId2"/>
    <p:sldLayoutId id="2147487142" r:id="rId3"/>
    <p:sldLayoutId id="2147487143" r:id="rId4"/>
    <p:sldLayoutId id="2147487144" r:id="rId5"/>
    <p:sldLayoutId id="2147487145" r:id="rId6"/>
    <p:sldLayoutId id="2147487146" r:id="rId7"/>
    <p:sldLayoutId id="2147487147" r:id="rId8"/>
    <p:sldLayoutId id="2147487148" r:id="rId9"/>
    <p:sldLayoutId id="2147487149" r:id="rId10"/>
    <p:sldLayoutId id="2147487150" r:id="rId11"/>
    <p:sldLayoutId id="2147487151" r:id="rId12"/>
    <p:sldLayoutId id="2147487152" r:id="rId13"/>
    <p:sldLayoutId id="2147487153" r:id="rId14"/>
    <p:sldLayoutId id="2147487154"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Title Placeholder 1">
            <a:extLst>
              <a:ext uri="{FF2B5EF4-FFF2-40B4-BE49-F238E27FC236}">
                <a16:creationId xmlns:a16="http://schemas.microsoft.com/office/drawing/2014/main" id="{3FDEA044-397E-1336-E4BE-A484C859454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63843" name="Text Placeholder 2">
            <a:extLst>
              <a:ext uri="{FF2B5EF4-FFF2-40B4-BE49-F238E27FC236}">
                <a16:creationId xmlns:a16="http://schemas.microsoft.com/office/drawing/2014/main" id="{19ED8791-9255-0561-D1B0-0B539E5648B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8812497-F4F3-0166-26A9-6326EC1DA80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fld id="{8F364F74-5231-CE46-A6BC-679E5C04511E}" type="datetimeFigureOut">
              <a:rPr lang="en-GB" altLang="en-US"/>
              <a:pPr/>
              <a:t>07/08/2024</a:t>
            </a:fld>
            <a:endParaRPr lang="en-GB" altLang="en-US"/>
          </a:p>
        </p:txBody>
      </p:sp>
      <p:sp>
        <p:nvSpPr>
          <p:cNvPr id="5" name="Footer Placeholder 4">
            <a:extLst>
              <a:ext uri="{FF2B5EF4-FFF2-40B4-BE49-F238E27FC236}">
                <a16:creationId xmlns:a16="http://schemas.microsoft.com/office/drawing/2014/main" id="{6907F46F-D8EC-43FF-BDE2-596C45AC663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GB"/>
          </a:p>
        </p:txBody>
      </p:sp>
      <p:sp>
        <p:nvSpPr>
          <p:cNvPr id="6" name="Slide Number Placeholder 5">
            <a:extLst>
              <a:ext uri="{FF2B5EF4-FFF2-40B4-BE49-F238E27FC236}">
                <a16:creationId xmlns:a16="http://schemas.microsoft.com/office/drawing/2014/main" id="{6EFD9414-F6B7-A514-0FE2-8226EDE867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65F906A9-787D-4A40-BF28-BAFE8911630B}"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7159" r:id="rId1"/>
    <p:sldLayoutId id="2147487160" r:id="rId2"/>
    <p:sldLayoutId id="2147487161" r:id="rId3"/>
    <p:sldLayoutId id="2147487162" r:id="rId4"/>
    <p:sldLayoutId id="2147487163" r:id="rId5"/>
    <p:sldLayoutId id="2147487164" r:id="rId6"/>
    <p:sldLayoutId id="2147487165" r:id="rId7"/>
    <p:sldLayoutId id="2147487166" r:id="rId8"/>
    <p:sldLayoutId id="2147487167" r:id="rId9"/>
    <p:sldLayoutId id="2147487168" r:id="rId10"/>
    <p:sldLayoutId id="2147487169" r:id="rId11"/>
    <p:sldLayoutId id="2147487170" r:id="rId12"/>
    <p:sldLayoutId id="2147487171" r:id="rId13"/>
    <p:sldLayoutId id="2147487172" r:id="rId14"/>
    <p:sldLayoutId id="2147487173" r:id="rId15"/>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ＭＳ Ｐゴシック"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10.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0.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3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WordArt 5" descr="Light upward diagonal">
            <a:extLst>
              <a:ext uri="{FF2B5EF4-FFF2-40B4-BE49-F238E27FC236}">
                <a16:creationId xmlns:a16="http://schemas.microsoft.com/office/drawing/2014/main" id="{94BABF7B-C942-9A88-A751-55B2CCD4CB73}"/>
              </a:ext>
            </a:extLst>
          </p:cNvPr>
          <p:cNvSpPr>
            <a:spLocks noChangeArrowheads="1" noChangeShapeType="1" noTextEdit="1"/>
          </p:cNvSpPr>
          <p:nvPr/>
        </p:nvSpPr>
        <p:spPr bwMode="auto">
          <a:xfrm>
            <a:off x="762000" y="457200"/>
            <a:ext cx="7239000" cy="1143000"/>
          </a:xfrm>
          <a:prstGeom prst="rect">
            <a:avLst/>
          </a:prstGeom>
        </p:spPr>
        <p:txBody>
          <a:bodyPr wrap="none" fromWordArt="1">
            <a:prstTxWarp prst="textPlain">
              <a:avLst>
                <a:gd name="adj" fmla="val 50000"/>
              </a:avLst>
            </a:prstTxWarp>
          </a:bodyPr>
          <a:lstStyle/>
          <a:p>
            <a:pPr algn="ctr"/>
            <a:endParaRPr lang="en-US" sz="3600" kern="10">
              <a:ln w="9525">
                <a:solidFill>
                  <a:srgbClr val="000000"/>
                </a:solidFill>
                <a:round/>
                <a:headEnd/>
                <a:tailEnd/>
              </a:ln>
              <a:blipFill dpi="0" rotWithShape="0">
                <a:blip r:embed="rId3"/>
                <a:srcRect/>
                <a:tile tx="0" ty="0" sx="100000" sy="100000" flip="none" algn="tl"/>
              </a:blipFill>
              <a:latin typeface="Rockwell Extra Bold" panose="02060603020205020403" pitchFamily="18" charset="77"/>
            </a:endParaRPr>
          </a:p>
        </p:txBody>
      </p:sp>
      <p:pic>
        <p:nvPicPr>
          <p:cNvPr id="208898" name="Picture 1">
            <a:extLst>
              <a:ext uri="{FF2B5EF4-FFF2-40B4-BE49-F238E27FC236}">
                <a16:creationId xmlns:a16="http://schemas.microsoft.com/office/drawing/2014/main" id="{E0CCDF1C-3602-8DAD-4F01-E28EA6A2DD60}"/>
              </a:ext>
            </a:extLst>
          </p:cNvPr>
          <p:cNvPicPr>
            <a:picLocks noChangeAspect="1"/>
          </p:cNvPicPr>
          <p:nvPr/>
        </p:nvPicPr>
        <p:blipFill>
          <a:blip r:embed="rId4">
            <a:extLst>
              <a:ext uri="{28A0092B-C50C-407E-A947-70E740481C1C}">
                <a14:useLocalDpi xmlns:a14="http://schemas.microsoft.com/office/drawing/2010/main" val="0"/>
              </a:ext>
            </a:extLst>
          </a:blip>
          <a:srcRect l="16409" t="12820" r="36411" b="3847"/>
          <a:stretch>
            <a:fillRect/>
          </a:stretch>
        </p:blipFill>
        <p:spPr bwMode="auto">
          <a:xfrm>
            <a:off x="457200" y="-6350"/>
            <a:ext cx="4852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5867A9EA-D375-257D-E5BB-737414EDE1B9}"/>
              </a:ext>
            </a:extLst>
          </p:cNvPr>
          <p:cNvSpPr txBox="1">
            <a:spLocks noChangeArrowheads="1"/>
          </p:cNvSpPr>
          <p:nvPr/>
        </p:nvSpPr>
        <p:spPr>
          <a:xfrm>
            <a:off x="5068888" y="1025525"/>
            <a:ext cx="4067175" cy="3021013"/>
          </a:xfrm>
          <a:prstGeom prst="rect">
            <a:avLst/>
          </a:prstGeom>
        </p:spPr>
        <p:txBody>
          <a:bodyPr/>
          <a:lstStyle>
            <a:lvl1pPr>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sz="2400">
                <a:solidFill>
                  <a:schemeClr val="tx1"/>
                </a:solidFill>
                <a:latin typeface="Arial" panose="020B0604020202020204" pitchFamily="34" charset="0"/>
                <a:ea typeface="ＭＳ Ｐゴシック" panose="020B0600070205080204" pitchFamily="34" charset="-128"/>
              </a:defRPr>
            </a:lvl9pPr>
          </a:lstStyle>
          <a:p>
            <a:pPr algn="ctr"/>
            <a:r>
              <a:rPr lang="en-GB" altLang="en-US" sz="4200" b="1">
                <a:effectLst>
                  <a:outerShdw blurRad="38100" dist="38100" dir="2700000" algn="tl">
                    <a:srgbClr val="C0C0C0"/>
                  </a:outerShdw>
                </a:effectLst>
                <a:latin typeface="Rockwell" panose="02060603020205020403" pitchFamily="18" charset="77"/>
              </a:rPr>
              <a:t>Lesson 3:</a:t>
            </a:r>
          </a:p>
          <a:p>
            <a:pPr algn="ctr"/>
            <a:r>
              <a:rPr lang="en-GB" altLang="en-US" sz="5600" b="1" u="sng">
                <a:effectLst>
                  <a:outerShdw blurRad="38100" dist="38100" dir="2700000" algn="tl">
                    <a:srgbClr val="C0C0C0"/>
                  </a:outerShdw>
                </a:effectLst>
                <a:latin typeface="Rockwell" panose="02060603020205020403" pitchFamily="18" charset="77"/>
              </a:rPr>
              <a:t>RE:</a:t>
            </a:r>
          </a:p>
          <a:p>
            <a:pPr algn="ctr"/>
            <a:r>
              <a:rPr lang="en-GB" altLang="en-US" sz="5600" b="1">
                <a:effectLst>
                  <a:outerShdw blurRad="38100" dist="38100" dir="2700000" algn="tl">
                    <a:srgbClr val="C0C0C0"/>
                  </a:outerShdw>
                </a:effectLst>
                <a:latin typeface="Rockwell" panose="02060603020205020403" pitchFamily="18" charset="77"/>
              </a:rPr>
              <a:t>Nuclear weapons and Just War</a:t>
            </a:r>
          </a:p>
        </p:txBody>
      </p:sp>
      <p:pic>
        <p:nvPicPr>
          <p:cNvPr id="208900" name="Picture 4">
            <a:extLst>
              <a:ext uri="{FF2B5EF4-FFF2-40B4-BE49-F238E27FC236}">
                <a16:creationId xmlns:a16="http://schemas.microsoft.com/office/drawing/2014/main" id="{CD261F17-3FCA-73E0-1F80-03E2F4C923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5710238"/>
            <a:ext cx="79216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extBox 2">
            <a:extLst>
              <a:ext uri="{FF2B5EF4-FFF2-40B4-BE49-F238E27FC236}">
                <a16:creationId xmlns:a16="http://schemas.microsoft.com/office/drawing/2014/main" id="{23923A6F-0881-D5A2-D5E4-3C7950D127BB}"/>
              </a:ext>
            </a:extLst>
          </p:cNvPr>
          <p:cNvSpPr txBox="1">
            <a:spLocks noChangeArrowheads="1"/>
          </p:cNvSpPr>
          <p:nvPr/>
        </p:nvSpPr>
        <p:spPr bwMode="auto">
          <a:xfrm>
            <a:off x="179388" y="765175"/>
            <a:ext cx="8786812"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73000"/>
              </a:lnSpc>
              <a:spcBef>
                <a:spcPts val="550"/>
              </a:spcBef>
              <a:buFont typeface="Arial" panose="020B0604020202020204" pitchFamily="34" charset="0"/>
              <a:buNone/>
            </a:pPr>
            <a:r>
              <a:rPr lang="en-GB" altLang="en-US" sz="6600" b="1">
                <a:solidFill>
                  <a:srgbClr val="000000"/>
                </a:solidFill>
                <a:latin typeface="Tahoma" panose="020B0604030504040204" pitchFamily="34" charset="0"/>
              </a:rPr>
              <a:t>Have nuclear weapons ever been used in a war?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a:extLst>
              <a:ext uri="{FF2B5EF4-FFF2-40B4-BE49-F238E27FC236}">
                <a16:creationId xmlns:a16="http://schemas.microsoft.com/office/drawing/2014/main" id="{9F27DE6D-F10C-0F0F-100C-2BE7F3C9678F}"/>
              </a:ext>
            </a:extLst>
          </p:cNvPr>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3" y="0"/>
            <a:ext cx="9113837"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Title 1">
            <a:extLst>
              <a:ext uri="{FF2B5EF4-FFF2-40B4-BE49-F238E27FC236}">
                <a16:creationId xmlns:a16="http://schemas.microsoft.com/office/drawing/2014/main" id="{914581D7-65DE-8B0D-A369-D60037004DF5}"/>
              </a:ext>
            </a:extLst>
          </p:cNvPr>
          <p:cNvSpPr>
            <a:spLocks noGrp="1"/>
          </p:cNvSpPr>
          <p:nvPr>
            <p:ph type="title"/>
          </p:nvPr>
        </p:nvSpPr>
        <p:spPr>
          <a:xfrm>
            <a:off x="228600" y="5715000"/>
            <a:ext cx="8740775" cy="855663"/>
          </a:xfrm>
        </p:spPr>
        <p:txBody>
          <a:bodyPr/>
          <a:lstStyle/>
          <a:p>
            <a:pPr eaLnBrk="1" hangingPunct="1"/>
            <a:r>
              <a:rPr lang="en-GB" altLang="en-US" sz="2700" b="1">
                <a:latin typeface="Rockwell" panose="02060603020205020403" pitchFamily="18" charset="77"/>
                <a:ea typeface="ＭＳ Ｐゴシック" panose="020B0600070205080204" pitchFamily="34" charset="-128"/>
              </a:rPr>
              <a:t>16</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July 1945: </a:t>
            </a:r>
            <a:r>
              <a:rPr lang="en-GB" altLang="en-US" sz="2700">
                <a:latin typeface="Rockwell" panose="02060603020205020403" pitchFamily="18" charset="77"/>
                <a:ea typeface="ＭＳ Ｐゴシック" panose="020B0600070205080204" pitchFamily="34" charset="-128"/>
              </a:rPr>
              <a:t>The United States successfully tests the world</a:t>
            </a:r>
            <a:r>
              <a:rPr lang="ja-JP" altLang="en-GB" sz="2700">
                <a:latin typeface="Rockwell" panose="02060603020205020403" pitchFamily="18" charset="77"/>
                <a:ea typeface="ＭＳ Ｐゴシック" panose="020B0600070205080204" pitchFamily="34" charset="-128"/>
              </a:rPr>
              <a:t>’</a:t>
            </a:r>
            <a:r>
              <a:rPr lang="en-GB" altLang="ja-JP" sz="2700">
                <a:latin typeface="Rockwell" panose="02060603020205020403" pitchFamily="18" charset="77"/>
                <a:ea typeface="ＭＳ Ｐゴシック" panose="020B0600070205080204" pitchFamily="34" charset="-128"/>
              </a:rPr>
              <a:t>s first ever atomic bomb </a:t>
            </a:r>
            <a:r>
              <a:rPr lang="en-GB" altLang="ja-JP" sz="1400">
                <a:latin typeface="Rockwell" panose="02060603020205020403" pitchFamily="18" charset="77"/>
                <a:ea typeface="ＭＳ Ｐゴシック" panose="020B0600070205080204" pitchFamily="34" charset="-128"/>
              </a:rPr>
              <a:t>(researchers 6 miles away are knocked over by the blast wave, and those 10 miles away felt heat on their face. Then, an unbelievably bright flash of light, described as ''beautiful'', then a defeaning roar, and a mushroom cloud 8 miles high in minutes)</a:t>
            </a:r>
            <a:endParaRPr lang="en-GB" altLang="en-US" sz="1400">
              <a:latin typeface="Rockwell" panose="02060603020205020403" pitchFamily="18" charset="77"/>
              <a:ea typeface="ＭＳ Ｐゴシック" panose="020B0600070205080204" pitchFamily="34" charset="-128"/>
            </a:endParaRPr>
          </a:p>
        </p:txBody>
      </p:sp>
      <p:pic>
        <p:nvPicPr>
          <p:cNvPr id="235522" name="Picture 2">
            <a:extLst>
              <a:ext uri="{FF2B5EF4-FFF2-40B4-BE49-F238E27FC236}">
                <a16:creationId xmlns:a16="http://schemas.microsoft.com/office/drawing/2014/main" id="{3FDBC1FC-3C80-CA26-9787-226F411747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Box 4">
            <a:extLst>
              <a:ext uri="{FF2B5EF4-FFF2-40B4-BE49-F238E27FC236}">
                <a16:creationId xmlns:a16="http://schemas.microsoft.com/office/drawing/2014/main" id="{B19A0BF3-EB00-D7D4-49A2-38898EAA6AE0}"/>
              </a:ext>
            </a:extLst>
          </p:cNvPr>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trinityremembered.com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a:extLst>
              <a:ext uri="{FF2B5EF4-FFF2-40B4-BE49-F238E27FC236}">
                <a16:creationId xmlns:a16="http://schemas.microsoft.com/office/drawing/2014/main" id="{BE373B90-0686-059D-6CF4-D10550394E29}"/>
              </a:ext>
            </a:extLst>
          </p:cNvPr>
          <p:cNvSpPr>
            <a:spLocks noGrp="1"/>
          </p:cNvSpPr>
          <p:nvPr>
            <p:ph type="title"/>
          </p:nvPr>
        </p:nvSpPr>
        <p:spPr>
          <a:xfrm>
            <a:off x="0" y="5972175"/>
            <a:ext cx="9144000" cy="1771650"/>
          </a:xfrm>
        </p:spPr>
        <p:txBody>
          <a:bodyPr/>
          <a:lstStyle/>
          <a:p>
            <a:pPr eaLnBrk="1" hangingPunct="1"/>
            <a:r>
              <a:rPr lang="en-GB" altLang="en-US" sz="2700" b="1">
                <a:latin typeface="Rockwell" panose="02060603020205020403" pitchFamily="18" charset="77"/>
                <a:ea typeface="ＭＳ Ｐゴシック" panose="020B0600070205080204" pitchFamily="34" charset="-128"/>
              </a:rPr>
              <a:t>25</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July 1945: </a:t>
            </a:r>
            <a:r>
              <a:rPr lang="en-GB" altLang="en-US" sz="2700">
                <a:latin typeface="Rockwell" panose="02060603020205020403" pitchFamily="18" charset="77"/>
                <a:ea typeface="ＭＳ Ｐゴシック" panose="020B0600070205080204" pitchFamily="34" charset="-128"/>
              </a:rPr>
              <a:t>President Truman gives the order to prepare to drop the atomic bomb on Japan (Britain gave its official consent on 4</a:t>
            </a:r>
            <a:r>
              <a:rPr lang="en-GB" altLang="en-US" sz="2700" baseline="30000">
                <a:latin typeface="Rockwell" panose="02060603020205020403" pitchFamily="18" charset="77"/>
                <a:ea typeface="ＭＳ Ｐゴシック" panose="020B0600070205080204" pitchFamily="34" charset="-128"/>
              </a:rPr>
              <a:t>th</a:t>
            </a:r>
            <a:r>
              <a:rPr lang="en-GB" altLang="en-US" sz="2700">
                <a:latin typeface="Rockwell" panose="02060603020205020403" pitchFamily="18" charset="77"/>
                <a:ea typeface="ＭＳ Ｐゴシック" panose="020B0600070205080204" pitchFamily="34" charset="-128"/>
              </a:rPr>
              <a:t> July; </a:t>
            </a:r>
            <a:r>
              <a:rPr lang="en-GB" altLang="en-US" sz="1500">
                <a:latin typeface="Rockwell" panose="02060603020205020403" pitchFamily="18" charset="77"/>
                <a:ea typeface="ＭＳ Ｐゴシック" panose="020B0600070205080204" pitchFamily="34" charset="-128"/>
              </a:rPr>
              <a:t>Truman took over after Roosevelt died in April. The Manhattan Project was so secret that Truman hadn</a:t>
            </a:r>
            <a:r>
              <a:rPr lang="ja-JP" altLang="en-GB" sz="1500">
                <a:latin typeface="Rockwell" panose="02060603020205020403" pitchFamily="18" charset="77"/>
                <a:ea typeface="ＭＳ Ｐゴシック" panose="020B0600070205080204" pitchFamily="34" charset="-128"/>
              </a:rPr>
              <a:t>’</a:t>
            </a:r>
            <a:r>
              <a:rPr lang="en-GB" altLang="ja-JP" sz="1500">
                <a:latin typeface="Rockwell" panose="02060603020205020403" pitchFamily="18" charset="77"/>
                <a:ea typeface="ＭＳ Ｐゴシック" panose="020B0600070205080204" pitchFamily="34" charset="-128"/>
              </a:rPr>
              <a:t>t been told about it as Vice-President!</a:t>
            </a:r>
            <a:r>
              <a:rPr lang="en-GB" altLang="ja-JP" sz="2700">
                <a:latin typeface="Rockwell" panose="02060603020205020403" pitchFamily="18" charset="77"/>
                <a:ea typeface="ＭＳ Ｐゴシック" panose="020B0600070205080204" pitchFamily="34" charset="-128"/>
              </a:rPr>
              <a:t>)</a:t>
            </a:r>
            <a:br>
              <a:rPr lang="en-GB" altLang="ja-JP" sz="2700">
                <a:latin typeface="Rockwell" panose="02060603020205020403" pitchFamily="18" charset="77"/>
                <a:ea typeface="ＭＳ Ｐゴシック" panose="020B0600070205080204" pitchFamily="34" charset="-128"/>
              </a:rPr>
            </a:b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37570" name="Picture 4">
            <a:extLst>
              <a:ext uri="{FF2B5EF4-FFF2-40B4-BE49-F238E27FC236}">
                <a16:creationId xmlns:a16="http://schemas.microsoft.com/office/drawing/2014/main" id="{8A4C4ADA-DC78-19F5-3C47-F438A22290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1" name="TextBox 6">
            <a:extLst>
              <a:ext uri="{FF2B5EF4-FFF2-40B4-BE49-F238E27FC236}">
                <a16:creationId xmlns:a16="http://schemas.microsoft.com/office/drawing/2014/main" id="{653001BF-CBFB-FF1B-51D5-CEAE8BB72B9B}"/>
              </a:ext>
            </a:extLst>
          </p:cNvPr>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700">
                <a:solidFill>
                  <a:srgbClr val="000000"/>
                </a:solidFill>
                <a:cs typeface="Arial" panose="020B0604020202020204" pitchFamily="34" charset="0"/>
              </a:rPr>
              <a:t>Lord Mariser, https://creativecommons.org/licenses/by-sa/2.0/legalcode</a:t>
            </a:r>
          </a:p>
        </p:txBody>
      </p:sp>
      <p:pic>
        <p:nvPicPr>
          <p:cNvPr id="237572" name="Picture 4">
            <a:extLst>
              <a:ext uri="{FF2B5EF4-FFF2-40B4-BE49-F238E27FC236}">
                <a16:creationId xmlns:a16="http://schemas.microsoft.com/office/drawing/2014/main" id="{402E468F-1C23-110B-98B3-B3F8150EC7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93663"/>
            <a:ext cx="3959225" cy="499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Title 1">
            <a:extLst>
              <a:ext uri="{FF2B5EF4-FFF2-40B4-BE49-F238E27FC236}">
                <a16:creationId xmlns:a16="http://schemas.microsoft.com/office/drawing/2014/main" id="{F30605ED-2FB7-5613-35CA-FDBA8C638C72}"/>
              </a:ext>
            </a:extLst>
          </p:cNvPr>
          <p:cNvSpPr txBox="1">
            <a:spLocks/>
          </p:cNvSpPr>
          <p:nvPr/>
        </p:nvSpPr>
        <p:spPr bwMode="auto">
          <a:xfrm>
            <a:off x="5759450" y="5016500"/>
            <a:ext cx="33845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en-GB" altLang="en-US" sz="700">
                <a:solidFill>
                  <a:srgbClr val="000000"/>
                </a:solidFill>
                <a:cs typeface="Arial" panose="020B0604020202020204" pitchFamily="34" charset="0"/>
              </a:rPr>
              <a:t>Harry Kidd ; https://creativecommons.org/licenses/by-nc-sa/2.0/legalcode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Title 1">
            <a:extLst>
              <a:ext uri="{FF2B5EF4-FFF2-40B4-BE49-F238E27FC236}">
                <a16:creationId xmlns:a16="http://schemas.microsoft.com/office/drawing/2014/main" id="{B7C3F3C6-24DC-E9B0-C74A-0F24175BF547}"/>
              </a:ext>
            </a:extLst>
          </p:cNvPr>
          <p:cNvSpPr>
            <a:spLocks noGrp="1"/>
          </p:cNvSpPr>
          <p:nvPr>
            <p:ph type="title"/>
          </p:nvPr>
        </p:nvSpPr>
        <p:spPr>
          <a:xfrm>
            <a:off x="-6350" y="149225"/>
            <a:ext cx="9150350" cy="857250"/>
          </a:xfrm>
        </p:spPr>
        <p:txBody>
          <a:bodyPr/>
          <a:lstStyle/>
          <a:p>
            <a:pPr eaLnBrk="1" hangingPunct="1"/>
            <a:r>
              <a:rPr lang="en-GB" altLang="en-US" sz="2700" b="1">
                <a:latin typeface="Rockwell" panose="02060603020205020403" pitchFamily="18" charset="77"/>
                <a:ea typeface="ＭＳ Ｐゴシック" panose="020B0600070205080204" pitchFamily="34" charset="-128"/>
              </a:rPr>
              <a:t>26th July 1945: </a:t>
            </a:r>
            <a:r>
              <a:rPr lang="en-GB" altLang="en-US" sz="2300">
                <a:latin typeface="Rockwell" panose="02060603020205020403" pitchFamily="18" charset="77"/>
                <a:ea typeface="ＭＳ Ｐゴシック" panose="020B0600070205080204" pitchFamily="34" charset="-128"/>
              </a:rPr>
              <a:t>Truman, Churchill and Chiang Kai-shek issue the ‘</a:t>
            </a:r>
            <a:r>
              <a:rPr lang="en-GB" altLang="ja-JP" sz="2300" b="1">
                <a:latin typeface="Rockwell" panose="02060603020205020403" pitchFamily="18" charset="77"/>
                <a:ea typeface="ＭＳ Ｐゴシック" panose="020B0600070205080204" pitchFamily="34" charset="-128"/>
              </a:rPr>
              <a:t>Potsdam Declaration</a:t>
            </a:r>
            <a:r>
              <a:rPr lang="en-GB" altLang="en-US" sz="2300">
                <a:latin typeface="Rockwell" panose="02060603020205020403" pitchFamily="18" charset="77"/>
                <a:ea typeface="ＭＳ Ｐゴシック" panose="020B0600070205080204" pitchFamily="34" charset="-128"/>
              </a:rPr>
              <a:t>’</a:t>
            </a:r>
            <a:r>
              <a:rPr lang="en-GB" altLang="ja-JP" sz="2300">
                <a:latin typeface="Rockwell" panose="02060603020205020403" pitchFamily="18" charset="77"/>
                <a:ea typeface="ＭＳ Ｐゴシック" panose="020B0600070205080204" pitchFamily="34" charset="-128"/>
              </a:rPr>
              <a:t> to Japan, which finished with the words:</a:t>
            </a:r>
            <a:endParaRPr lang="en-GB" altLang="en-US" sz="2300">
              <a:ea typeface="ＭＳ Ｐゴシック" panose="020B0600070205080204" pitchFamily="34" charset="-128"/>
            </a:endParaRPr>
          </a:p>
        </p:txBody>
      </p:sp>
      <p:pic>
        <p:nvPicPr>
          <p:cNvPr id="239618" name="Picture 6">
            <a:extLst>
              <a:ext uri="{FF2B5EF4-FFF2-40B4-BE49-F238E27FC236}">
                <a16:creationId xmlns:a16="http://schemas.microsoft.com/office/drawing/2014/main" id="{F60C7CCC-A73F-3E17-D70B-400A13474BD7}"/>
              </a:ext>
            </a:extLst>
          </p:cNvPr>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TextBox 4">
            <a:extLst>
              <a:ext uri="{FF2B5EF4-FFF2-40B4-BE49-F238E27FC236}">
                <a16:creationId xmlns:a16="http://schemas.microsoft.com/office/drawing/2014/main" id="{8C6086DB-9E07-E97C-9EAD-0DC9727775F2}"/>
              </a:ext>
            </a:extLst>
          </p:cNvPr>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HarryKidd ; https://creativecommons.org/licenses/by-nc-sa/2.0/legalcode</a:t>
            </a:r>
          </a:p>
        </p:txBody>
      </p:sp>
      <p:sp>
        <p:nvSpPr>
          <p:cNvPr id="239620" name="Rectangle 8">
            <a:extLst>
              <a:ext uri="{FF2B5EF4-FFF2-40B4-BE49-F238E27FC236}">
                <a16:creationId xmlns:a16="http://schemas.microsoft.com/office/drawing/2014/main" id="{EF522355-6AC8-EA60-0D3B-8DD88211B209}"/>
              </a:ext>
            </a:extLst>
          </p:cNvPr>
          <p:cNvSpPr>
            <a:spLocks noChangeArrowheads="1"/>
          </p:cNvSpPr>
          <p:nvPr/>
        </p:nvSpPr>
        <p:spPr bwMode="auto">
          <a:xfrm>
            <a:off x="-490538" y="1101725"/>
            <a:ext cx="9753601" cy="139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56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107000"/>
              </a:lnSpc>
            </a:pPr>
            <a:r>
              <a:rPr lang="en-GB" altLang="en-US" sz="2700" i="1">
                <a:solidFill>
                  <a:srgbClr val="000000"/>
                </a:solidFill>
                <a:latin typeface="Rockwell" panose="02060603020205020403" pitchFamily="18" charset="77"/>
              </a:rPr>
              <a:t>‘We call upon the government of Japan to proclaim now the unconditional surrender of all Japanese armed forces... The alternative for Japan is prompt and utter destruction.’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
            <a:extLst>
              <a:ext uri="{FF2B5EF4-FFF2-40B4-BE49-F238E27FC236}">
                <a16:creationId xmlns:a16="http://schemas.microsoft.com/office/drawing/2014/main" id="{8AF8A02A-7808-62B4-2670-B305505B7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6" name="TextBox 6">
            <a:extLst>
              <a:ext uri="{FF2B5EF4-FFF2-40B4-BE49-F238E27FC236}">
                <a16:creationId xmlns:a16="http://schemas.microsoft.com/office/drawing/2014/main" id="{DF2CECD2-00DA-17BE-7A97-57EE26DCE41E}"/>
              </a:ext>
            </a:extLst>
          </p:cNvPr>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James Vaughan ; https://creativecommons.org/licenses/by-sa/2.0/legalcode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a:extLst>
              <a:ext uri="{FF2B5EF4-FFF2-40B4-BE49-F238E27FC236}">
                <a16:creationId xmlns:a16="http://schemas.microsoft.com/office/drawing/2014/main" id="{C789040B-F560-F04B-ACF9-026634AE4761}"/>
              </a:ext>
            </a:extLst>
          </p:cNvPr>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Title 1">
            <a:extLst>
              <a:ext uri="{FF2B5EF4-FFF2-40B4-BE49-F238E27FC236}">
                <a16:creationId xmlns:a16="http://schemas.microsoft.com/office/drawing/2014/main" id="{53B8E4B5-89B8-D944-CAFD-D43A5E9BCFE3}"/>
              </a:ext>
            </a:extLst>
          </p:cNvPr>
          <p:cNvSpPr txBox="1">
            <a:spLocks/>
          </p:cNvSpPr>
          <p:nvPr/>
        </p:nvSpPr>
        <p:spPr bwMode="auto">
          <a:xfrm>
            <a:off x="827088" y="6453188"/>
            <a:ext cx="7345362"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GB" altLang="en-US" sz="2000" b="1">
                <a:solidFill>
                  <a:srgbClr val="000000"/>
                </a:solidFill>
                <a:latin typeface="Rockwell" panose="02060603020205020403" pitchFamily="18" charset="77"/>
              </a:rPr>
              <a:t>6</a:t>
            </a:r>
            <a:r>
              <a:rPr lang="en-GB" altLang="en-US" sz="2000" b="1" baseline="30000">
                <a:solidFill>
                  <a:srgbClr val="000000"/>
                </a:solidFill>
                <a:latin typeface="Rockwell" panose="02060603020205020403" pitchFamily="18" charset="77"/>
              </a:rPr>
              <a:t>th</a:t>
            </a:r>
            <a:r>
              <a:rPr lang="en-GB" altLang="en-US" sz="2000" b="1">
                <a:solidFill>
                  <a:srgbClr val="000000"/>
                </a:solidFill>
                <a:latin typeface="Rockwell" panose="02060603020205020403" pitchFamily="18" charset="77"/>
              </a:rPr>
              <a:t> August 1945: </a:t>
            </a:r>
            <a:r>
              <a:rPr lang="en-GB" altLang="en-US" sz="2000">
                <a:solidFill>
                  <a:srgbClr val="000000"/>
                </a:solidFill>
                <a:latin typeface="Rockwell" panose="02060603020205020403" pitchFamily="18" charset="77"/>
              </a:rPr>
              <a:t>The atomic bomb is dropped on Hiroshima</a:t>
            </a:r>
            <a:br>
              <a:rPr lang="en-GB" altLang="en-US" sz="2000">
                <a:solidFill>
                  <a:srgbClr val="000000"/>
                </a:solidFill>
                <a:latin typeface="Rockwell" panose="02060603020205020403" pitchFamily="18" charset="77"/>
              </a:rPr>
            </a:br>
            <a:br>
              <a:rPr lang="en-GB" altLang="en-US" sz="3000">
                <a:solidFill>
                  <a:srgbClr val="000000"/>
                </a:solidFill>
                <a:latin typeface="Calibri Light" panose="020F0302020204030204" pitchFamily="34" charset="0"/>
              </a:rPr>
            </a:br>
            <a:br>
              <a:rPr lang="en-GB" altLang="en-US" sz="3000">
                <a:solidFill>
                  <a:srgbClr val="000000"/>
                </a:solidFill>
                <a:latin typeface="Calibri Light" panose="020F0302020204030204" pitchFamily="34" charset="0"/>
              </a:rPr>
            </a:br>
            <a:endParaRPr lang="en-GB" altLang="en-US" sz="3000">
              <a:solidFill>
                <a:srgbClr val="000000"/>
              </a:solidFill>
              <a:latin typeface="Calibri Light" panose="020F03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F45A05E-81AA-50BB-CFF5-4F70383460EE}"/>
              </a:ext>
            </a:extLst>
          </p:cNvPr>
          <p:cNvSpPr txBox="1">
            <a:spLocks noChangeArrowheads="1"/>
          </p:cNvSpPr>
          <p:nvPr/>
        </p:nvSpPr>
        <p:spPr bwMode="auto">
          <a:xfrm>
            <a:off x="250825" y="1196975"/>
            <a:ext cx="8642350" cy="2112963"/>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11150" indent="-311150">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ts val="700"/>
              </a:spcBef>
              <a:buFont typeface="Wingdings" pitchFamily="2" charset="2"/>
              <a:buChar char="§"/>
            </a:pPr>
            <a:r>
              <a:rPr lang="en-GB" altLang="en-US" sz="2300">
                <a:solidFill>
                  <a:srgbClr val="000000"/>
                </a:solidFill>
                <a:latin typeface="Rockwell" panose="02060603020205020403" pitchFamily="18" charset="77"/>
              </a:rPr>
              <a:t>Decide the situations you think/feel justify a country going to war, and what actions are acceptable during war</a:t>
            </a:r>
          </a:p>
          <a:p>
            <a:pPr eaLnBrk="1" hangingPunct="1">
              <a:spcBef>
                <a:spcPts val="700"/>
              </a:spcBef>
              <a:buFont typeface="Arial" panose="020B0604020202020204" pitchFamily="34" charset="0"/>
              <a:buNone/>
            </a:pPr>
            <a:endParaRPr lang="en-GB" altLang="en-US" sz="2300">
              <a:solidFill>
                <a:srgbClr val="000000"/>
              </a:solidFill>
              <a:latin typeface="Rockwell" panose="02060603020205020403" pitchFamily="18" charset="77"/>
            </a:endParaRPr>
          </a:p>
          <a:p>
            <a:pPr eaLnBrk="1" hangingPunct="1">
              <a:spcBef>
                <a:spcPts val="700"/>
              </a:spcBef>
              <a:buFont typeface="Wingdings" pitchFamily="2" charset="2"/>
              <a:buChar char="§"/>
            </a:pPr>
            <a:r>
              <a:rPr lang="en-GB" altLang="en-US" sz="2300">
                <a:solidFill>
                  <a:srgbClr val="000000"/>
                </a:solidFill>
                <a:latin typeface="Rockwell" panose="02060603020205020403" pitchFamily="18" charset="77"/>
              </a:rPr>
              <a:t>Look at the USA’s use of nuclear weapons against Japan in 1945</a:t>
            </a:r>
          </a:p>
          <a:p>
            <a:pPr eaLnBrk="1" hangingPunct="1">
              <a:spcBef>
                <a:spcPts val="700"/>
              </a:spcBef>
              <a:buFont typeface="Arial" panose="020B0604020202020204" pitchFamily="34" charset="0"/>
              <a:buNone/>
            </a:pPr>
            <a:endParaRPr lang="en-GB" altLang="en-US" sz="2300">
              <a:solidFill>
                <a:srgbClr val="000000"/>
              </a:solidFill>
              <a:latin typeface="Rockwell" panose="02060603020205020403" pitchFamily="18" charset="77"/>
            </a:endParaRPr>
          </a:p>
          <a:p>
            <a:pPr eaLnBrk="1" hangingPunct="1">
              <a:spcBef>
                <a:spcPts val="700"/>
              </a:spcBef>
              <a:buFont typeface="Wingdings" pitchFamily="2" charset="2"/>
              <a:buChar char="§"/>
            </a:pPr>
            <a:r>
              <a:rPr lang="en-GB" altLang="en-US" sz="2300">
                <a:solidFill>
                  <a:srgbClr val="000000"/>
                </a:solidFill>
                <a:latin typeface="Rockwell" panose="02060603020205020403" pitchFamily="18" charset="77"/>
              </a:rPr>
              <a:t>Decide if these bombings were justified according to Just War theory</a:t>
            </a:r>
          </a:p>
          <a:p>
            <a:pPr eaLnBrk="1" hangingPunct="1">
              <a:spcBef>
                <a:spcPts val="700"/>
              </a:spcBef>
              <a:buFont typeface="Wingdings" pitchFamily="2" charset="2"/>
              <a:buChar char="§"/>
            </a:pPr>
            <a:endParaRPr lang="en-GB" altLang="en-US" sz="2300">
              <a:solidFill>
                <a:srgbClr val="000000"/>
              </a:solidFill>
              <a:latin typeface="Rockwell" panose="02060603020205020403" pitchFamily="18" charset="77"/>
            </a:endParaRPr>
          </a:p>
          <a:p>
            <a:pPr eaLnBrk="1" hangingPunct="1">
              <a:spcBef>
                <a:spcPts val="700"/>
              </a:spcBef>
              <a:buFont typeface="Wingdings" pitchFamily="2" charset="2"/>
              <a:buChar char="§"/>
            </a:pPr>
            <a:endParaRPr lang="en-GB" altLang="en-US" sz="2300">
              <a:solidFill>
                <a:srgbClr val="000000"/>
              </a:solidFill>
              <a:latin typeface="Rockwell" panose="02060603020205020403" pitchFamily="18" charset="77"/>
            </a:endParaRPr>
          </a:p>
          <a:p>
            <a:pPr eaLnBrk="1" hangingPunct="1">
              <a:spcBef>
                <a:spcPts val="700"/>
              </a:spcBef>
              <a:buFont typeface="Wingdings" pitchFamily="2" charset="2"/>
              <a:buChar char="§"/>
            </a:pPr>
            <a:endParaRPr lang="en-GB" altLang="en-US" sz="2300">
              <a:solidFill>
                <a:srgbClr val="000000"/>
              </a:solidFill>
              <a:latin typeface="Rockwell" panose="02060603020205020403" pitchFamily="18" charset="77"/>
            </a:endParaRPr>
          </a:p>
          <a:p>
            <a:pPr eaLnBrk="1" hangingPunct="1">
              <a:spcBef>
                <a:spcPts val="700"/>
              </a:spcBef>
              <a:buFont typeface="Arial" panose="020B0604020202020204" pitchFamily="34" charset="0"/>
              <a:buNone/>
            </a:pPr>
            <a:endParaRPr lang="en-GB" altLang="en-US">
              <a:solidFill>
                <a:srgbClr val="000000"/>
              </a:solidFill>
              <a:latin typeface="Rockwell" panose="02060603020205020403" pitchFamily="18" charset="77"/>
            </a:endParaRPr>
          </a:p>
          <a:p>
            <a:pPr eaLnBrk="1" hangingPunct="1">
              <a:spcBef>
                <a:spcPts val="700"/>
              </a:spcBef>
              <a:buFont typeface="Arial" panose="020B0604020202020204" pitchFamily="34" charset="0"/>
              <a:buNone/>
            </a:pPr>
            <a:endParaRPr lang="en-GB" altLang="en-US">
              <a:solidFill>
                <a:srgbClr val="000000"/>
              </a:solidFill>
              <a:latin typeface="Rockwell" panose="02060603020205020403" pitchFamily="18" charset="77"/>
            </a:endParaRPr>
          </a:p>
        </p:txBody>
      </p:sp>
      <p:sp>
        <p:nvSpPr>
          <p:cNvPr id="4" name="Rectangle 4">
            <a:extLst>
              <a:ext uri="{FF2B5EF4-FFF2-40B4-BE49-F238E27FC236}">
                <a16:creationId xmlns:a16="http://schemas.microsoft.com/office/drawing/2014/main" id="{B1968050-F86A-26EB-0D40-E2E566151BEC}"/>
              </a:ext>
            </a:extLst>
          </p:cNvPr>
          <p:cNvSpPr txBox="1">
            <a:spLocks noChangeArrowheads="1"/>
          </p:cNvSpPr>
          <p:nvPr/>
        </p:nvSpPr>
        <p:spPr>
          <a:xfrm>
            <a:off x="36513" y="185738"/>
            <a:ext cx="8856662" cy="652462"/>
          </a:xfrm>
          <a:prstGeom prst="rect">
            <a:avLst/>
          </a:prstGeom>
          <a:solidFill>
            <a:sysClr val="window" lastClr="FFFFFF"/>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101000"/>
              </a:lnSpc>
            </a:pPr>
            <a:r>
              <a:rPr lang="en-GB" altLang="en-US" sz="3600" b="1">
                <a:solidFill>
                  <a:srgbClr val="000000"/>
                </a:solidFill>
                <a:effectLst>
                  <a:outerShdw blurRad="38100" dist="38100" dir="2700000" algn="tl">
                    <a:srgbClr val="C0C0C0"/>
                  </a:outerShdw>
                </a:effectLst>
                <a:latin typeface="Rockwell" panose="02060603020205020403" pitchFamily="18" charset="77"/>
              </a:rPr>
              <a:t>What we</a:t>
            </a:r>
            <a:r>
              <a:rPr lang="ja-JP" altLang="en-GB" sz="3600" b="1">
                <a:solidFill>
                  <a:srgbClr val="000000"/>
                </a:solidFill>
                <a:effectLst>
                  <a:outerShdw blurRad="38100" dist="38100" dir="2700000" algn="tl">
                    <a:srgbClr val="C0C0C0"/>
                  </a:outerShdw>
                </a:effectLst>
                <a:latin typeface="Rockwell" panose="02060603020205020403" pitchFamily="18" charset="77"/>
              </a:rPr>
              <a:t>’</a:t>
            </a:r>
            <a:r>
              <a:rPr lang="en-GB" altLang="ja-JP" sz="3600" b="1">
                <a:solidFill>
                  <a:srgbClr val="000000"/>
                </a:solidFill>
                <a:effectLst>
                  <a:outerShdw blurRad="38100" dist="38100" dir="2700000" algn="tl">
                    <a:srgbClr val="C0C0C0"/>
                  </a:outerShdw>
                </a:effectLst>
                <a:latin typeface="Rockwell" panose="02060603020205020403" pitchFamily="18" charset="77"/>
              </a:rPr>
              <a:t>ll do in this lesson:</a:t>
            </a:r>
            <a:endParaRPr lang="en-GB" altLang="en-US" sz="3600" b="1">
              <a:solidFill>
                <a:srgbClr val="000000"/>
              </a:solidFill>
              <a:effectLst>
                <a:outerShdw blurRad="38100" dist="38100" dir="2700000" algn="tl">
                  <a:srgbClr val="C0C0C0"/>
                </a:outerShdw>
              </a:effectLst>
              <a:latin typeface="Rockwell" panose="02060603020205020403" pitchFamily="18" charset="7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a:extLst>
              <a:ext uri="{FF2B5EF4-FFF2-40B4-BE49-F238E27FC236}">
                <a16:creationId xmlns:a16="http://schemas.microsoft.com/office/drawing/2014/main" id="{6BE1FAC7-BDE2-262C-0617-8D2E696A23C0}"/>
              </a:ext>
            </a:extLst>
          </p:cNvPr>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1">
            <a:extLst>
              <a:ext uri="{FF2B5EF4-FFF2-40B4-BE49-F238E27FC236}">
                <a16:creationId xmlns:a16="http://schemas.microsoft.com/office/drawing/2014/main" id="{8CE12D10-CAC1-9EC3-6397-FD766F2B6237}"/>
              </a:ext>
            </a:extLst>
          </p:cNvPr>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1">
            <a:extLst>
              <a:ext uri="{FF2B5EF4-FFF2-40B4-BE49-F238E27FC236}">
                <a16:creationId xmlns:a16="http://schemas.microsoft.com/office/drawing/2014/main" id="{61A1EAC3-5BD6-906F-FE10-A2D582D5A665}"/>
              </a:ext>
            </a:extLst>
          </p:cNvPr>
          <p:cNvSpPr>
            <a:spLocks noGrp="1"/>
          </p:cNvSpPr>
          <p:nvPr>
            <p:ph type="title"/>
          </p:nvPr>
        </p:nvSpPr>
        <p:spPr>
          <a:xfrm>
            <a:off x="2195513" y="5445125"/>
            <a:ext cx="4629150" cy="1785938"/>
          </a:xfrm>
        </p:spPr>
        <p:txBody>
          <a:bodyPr/>
          <a:lstStyle/>
          <a:p>
            <a:r>
              <a:rPr lang="en-GB" altLang="en-US" sz="2700" b="1">
                <a:latin typeface="Rockwell" panose="02060603020205020403" pitchFamily="18" charset="77"/>
                <a:ea typeface="ＭＳ Ｐゴシック" panose="020B0600070205080204" pitchFamily="34" charset="-128"/>
              </a:rPr>
              <a:t>6</a:t>
            </a:r>
            <a:r>
              <a:rPr lang="en-GB" altLang="en-US" sz="2700" b="1" baseline="30000">
                <a:latin typeface="Rockwell" panose="02060603020205020403" pitchFamily="18" charset="77"/>
                <a:ea typeface="ＭＳ Ｐゴシック" panose="020B0600070205080204" pitchFamily="34" charset="-128"/>
              </a:rPr>
              <a:t>th</a:t>
            </a:r>
            <a:r>
              <a:rPr lang="en-GB" altLang="en-US" sz="2700" b="1">
                <a:latin typeface="Rockwell" panose="02060603020205020403" pitchFamily="18" charset="77"/>
                <a:ea typeface="ＭＳ Ｐゴシック" panose="020B0600070205080204" pitchFamily="34" charset="-128"/>
              </a:rPr>
              <a:t> August 1945: </a:t>
            </a:r>
            <a:r>
              <a:rPr lang="en-GB" altLang="en-US" sz="2700">
                <a:latin typeface="Rockwell" panose="02060603020205020403" pitchFamily="18" charset="77"/>
                <a:ea typeface="ＭＳ Ｐゴシック" panose="020B0600070205080204" pitchFamily="34" charset="-128"/>
              </a:rPr>
              <a:t>President Truman gives a statement promising further bombs if Japan doesn</a:t>
            </a:r>
            <a:r>
              <a:rPr lang="ja-JP" altLang="en-GB" sz="2700">
                <a:latin typeface="Rockwell" panose="02060603020205020403" pitchFamily="18" charset="77"/>
                <a:ea typeface="ＭＳ Ｐゴシック" panose="020B0600070205080204" pitchFamily="34" charset="-128"/>
              </a:rPr>
              <a:t>’</a:t>
            </a:r>
            <a:r>
              <a:rPr lang="en-GB" altLang="ja-JP" sz="2700">
                <a:latin typeface="Rockwell" panose="02060603020205020403" pitchFamily="18" charset="77"/>
                <a:ea typeface="ＭＳ Ｐゴシック" panose="020B0600070205080204" pitchFamily="34" charset="-128"/>
              </a:rPr>
              <a:t>t surrender</a:t>
            </a:r>
            <a:br>
              <a:rPr lang="en-GB" altLang="ja-JP" sz="2700">
                <a:latin typeface="Rockwell" panose="02060603020205020403" pitchFamily="18" charset="77"/>
                <a:ea typeface="ＭＳ Ｐゴシック" panose="020B0600070205080204" pitchFamily="34" charset="-128"/>
              </a:rPr>
            </a:br>
            <a:br>
              <a:rPr lang="en-GB" altLang="ja-JP" sz="4000">
                <a:ea typeface="ＭＳ Ｐゴシック" panose="020B0600070205080204" pitchFamily="34" charset="-128"/>
              </a:rPr>
            </a:br>
            <a:br>
              <a:rPr lang="en-GB" altLang="ja-JP"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51906" name="Picture 1">
            <a:extLst>
              <a:ext uri="{FF2B5EF4-FFF2-40B4-BE49-F238E27FC236}">
                <a16:creationId xmlns:a16="http://schemas.microsoft.com/office/drawing/2014/main" id="{1F57EC9F-0ECC-F5FC-5827-82AE75013C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88" y="333375"/>
            <a:ext cx="4986337"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7" name="TextBox 6">
            <a:extLst>
              <a:ext uri="{FF2B5EF4-FFF2-40B4-BE49-F238E27FC236}">
                <a16:creationId xmlns:a16="http://schemas.microsoft.com/office/drawing/2014/main" id="{127914BE-1CCE-D69E-556A-C63141723807}"/>
              </a:ext>
            </a:extLst>
          </p:cNvPr>
          <p:cNvSpPr txBox="1">
            <a:spLocks noChangeArrowheads="1"/>
          </p:cNvSpPr>
          <p:nvPr/>
        </p:nvSpPr>
        <p:spPr bwMode="auto">
          <a:xfrm>
            <a:off x="6732588" y="4057650"/>
            <a:ext cx="2808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700">
                <a:solidFill>
                  <a:srgbClr val="000000"/>
                </a:solidFill>
                <a:cs typeface="Arial" panose="020B0604020202020204" pitchFamily="34" charset="0"/>
              </a:rPr>
              <a:t>Matthew Yglesias ; </a:t>
            </a:r>
          </a:p>
          <a:p>
            <a:r>
              <a:rPr lang="en-GB" altLang="en-US" sz="700">
                <a:solidFill>
                  <a:srgbClr val="000000"/>
                </a:solidFill>
                <a:cs typeface="Arial" panose="020B0604020202020204" pitchFamily="34" charset="0"/>
              </a:rPr>
              <a:t>https://creativecommons.org/licenses/by-sa/2.0/legalcode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Box 6">
            <a:extLst>
              <a:ext uri="{FF2B5EF4-FFF2-40B4-BE49-F238E27FC236}">
                <a16:creationId xmlns:a16="http://schemas.microsoft.com/office/drawing/2014/main" id="{593AB032-D0BA-744D-A331-4723E4809F5B}"/>
              </a:ext>
            </a:extLst>
          </p:cNvPr>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Atomic Heritage Project</a:t>
            </a:r>
          </a:p>
        </p:txBody>
      </p:sp>
      <p:pic>
        <p:nvPicPr>
          <p:cNvPr id="253954" name="Picture 4">
            <a:extLst>
              <a:ext uri="{FF2B5EF4-FFF2-40B4-BE49-F238E27FC236}">
                <a16:creationId xmlns:a16="http://schemas.microsoft.com/office/drawing/2014/main" id="{914CD2AD-3708-5FCB-07F1-2C6B90F84450}"/>
              </a:ext>
            </a:extLst>
          </p:cNvPr>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3">
            <a:extLst>
              <a:ext uri="{FF2B5EF4-FFF2-40B4-BE49-F238E27FC236}">
                <a16:creationId xmlns:a16="http://schemas.microsoft.com/office/drawing/2014/main" id="{3B20B5F6-8272-67C3-F5C2-B3AE8012E1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2" name="TextBox 6">
            <a:extLst>
              <a:ext uri="{FF2B5EF4-FFF2-40B4-BE49-F238E27FC236}">
                <a16:creationId xmlns:a16="http://schemas.microsoft.com/office/drawing/2014/main" id="{800645ED-77BB-654A-C4A7-95F0551E936A}"/>
              </a:ext>
            </a:extLst>
          </p:cNvPr>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Wikimedia Commons</a:t>
            </a:r>
          </a:p>
        </p:txBody>
      </p:sp>
      <p:sp>
        <p:nvSpPr>
          <p:cNvPr id="256003" name="Title 1">
            <a:extLst>
              <a:ext uri="{FF2B5EF4-FFF2-40B4-BE49-F238E27FC236}">
                <a16:creationId xmlns:a16="http://schemas.microsoft.com/office/drawing/2014/main" id="{FF5A4F9F-6F3D-BCC6-4EB7-5360203FC6A9}"/>
              </a:ext>
            </a:extLst>
          </p:cNvPr>
          <p:cNvSpPr txBox="1">
            <a:spLocks/>
          </p:cNvSpPr>
          <p:nvPr/>
        </p:nvSpPr>
        <p:spPr bwMode="auto">
          <a:xfrm>
            <a:off x="-107950" y="3141663"/>
            <a:ext cx="2159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80000"/>
              </a:lnSpc>
            </a:pPr>
            <a:r>
              <a:rPr lang="en-GB" altLang="en-US" sz="2300" b="1">
                <a:solidFill>
                  <a:srgbClr val="000000"/>
                </a:solidFill>
                <a:latin typeface="Rockwell" panose="02060603020205020403" pitchFamily="18" charset="77"/>
              </a:rPr>
              <a:t>9</a:t>
            </a:r>
            <a:r>
              <a:rPr lang="en-GB" altLang="en-US" sz="2300" b="1" baseline="30000">
                <a:solidFill>
                  <a:srgbClr val="000000"/>
                </a:solidFill>
                <a:latin typeface="Rockwell" panose="02060603020205020403" pitchFamily="18" charset="77"/>
              </a:rPr>
              <a:t>th</a:t>
            </a:r>
            <a:r>
              <a:rPr lang="en-GB" altLang="en-US" sz="2300" b="1">
                <a:solidFill>
                  <a:srgbClr val="000000"/>
                </a:solidFill>
                <a:latin typeface="Rockwell" panose="02060603020205020403" pitchFamily="18" charset="77"/>
              </a:rPr>
              <a:t> August 1945: </a:t>
            </a:r>
            <a:r>
              <a:rPr lang="en-GB" altLang="en-US" sz="2300">
                <a:solidFill>
                  <a:srgbClr val="000000"/>
                </a:solidFill>
                <a:latin typeface="Rockwell" panose="02060603020205020403" pitchFamily="18" charset="77"/>
              </a:rPr>
              <a:t>The bomb is dropped on Nagasaki</a:t>
            </a:r>
            <a:br>
              <a:rPr lang="en-GB" altLang="en-US" sz="800">
                <a:solidFill>
                  <a:srgbClr val="000000"/>
                </a:solidFill>
                <a:latin typeface="Rockwell" panose="02060603020205020403" pitchFamily="18" charset="77"/>
              </a:rPr>
            </a:br>
            <a:br>
              <a:rPr lang="en-GB" altLang="en-US" sz="1100">
                <a:solidFill>
                  <a:srgbClr val="000000"/>
                </a:solidFill>
                <a:latin typeface="Calibri Light" panose="020F0302020204030204" pitchFamily="34" charset="0"/>
              </a:rPr>
            </a:br>
            <a:br>
              <a:rPr lang="en-GB" altLang="en-US" sz="1100">
                <a:solidFill>
                  <a:srgbClr val="000000"/>
                </a:solidFill>
                <a:latin typeface="Calibri Light" panose="020F0302020204030204" pitchFamily="34" charset="0"/>
              </a:rPr>
            </a:br>
            <a:endParaRPr lang="en-GB" altLang="en-US" sz="1100">
              <a:solidFill>
                <a:srgbClr val="000000"/>
              </a:solidFill>
              <a:latin typeface="Calibri Light" panose="020F03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4">
            <a:extLst>
              <a:ext uri="{FF2B5EF4-FFF2-40B4-BE49-F238E27FC236}">
                <a16:creationId xmlns:a16="http://schemas.microsoft.com/office/drawing/2014/main" id="{C6DC416E-4923-ADA3-0E20-AABA3646AC1C}"/>
              </a:ext>
            </a:extLst>
          </p:cNvPr>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0" name="TextBox 6">
            <a:extLst>
              <a:ext uri="{FF2B5EF4-FFF2-40B4-BE49-F238E27FC236}">
                <a16:creationId xmlns:a16="http://schemas.microsoft.com/office/drawing/2014/main" id="{316299A2-ABBA-FCB1-390C-4FF8363B5D16}"/>
              </a:ext>
            </a:extLst>
          </p:cNvPr>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histclo.com</a:t>
            </a:r>
          </a:p>
        </p:txBody>
      </p:sp>
      <p:sp>
        <p:nvSpPr>
          <p:cNvPr id="203780" name="Title 1">
            <a:extLst>
              <a:ext uri="{FF2B5EF4-FFF2-40B4-BE49-F238E27FC236}">
                <a16:creationId xmlns:a16="http://schemas.microsoft.com/office/drawing/2014/main" id="{9D09C9A5-A6A1-8E74-921D-119264417F24}"/>
              </a:ext>
            </a:extLst>
          </p:cNvPr>
          <p:cNvSpPr>
            <a:spLocks noGrp="1"/>
          </p:cNvSpPr>
          <p:nvPr>
            <p:ph type="title"/>
          </p:nvPr>
        </p:nvSpPr>
        <p:spPr>
          <a:xfrm>
            <a:off x="-87313" y="4508500"/>
            <a:ext cx="9267826" cy="2490788"/>
          </a:xfrm>
        </p:spPr>
        <p:txBody>
          <a:bodyPr/>
          <a:lstStyle/>
          <a:p>
            <a:pPr eaLnBrk="1" hangingPunct="1">
              <a:defRPr/>
            </a:pPr>
            <a:r>
              <a:rPr lang="en-GB" altLang="en-US" sz="2450" b="1" dirty="0">
                <a:latin typeface="Rockwell" panose="02060603020205020403" pitchFamily="18" charset="0"/>
                <a:ea typeface="+mj-ea"/>
              </a:rPr>
              <a:t>9</a:t>
            </a:r>
            <a:r>
              <a:rPr lang="en-GB" altLang="en-US" sz="2450" b="1" baseline="30000" dirty="0">
                <a:latin typeface="Rockwell" panose="02060603020205020403" pitchFamily="18" charset="0"/>
                <a:ea typeface="+mj-ea"/>
              </a:rPr>
              <a:t>th</a:t>
            </a:r>
            <a:r>
              <a:rPr lang="en-GB" altLang="en-US" sz="2450" b="1" dirty="0">
                <a:latin typeface="Rockwell" panose="02060603020205020403" pitchFamily="18" charset="0"/>
                <a:ea typeface="+mj-ea"/>
              </a:rPr>
              <a:t> August 1945: </a:t>
            </a:r>
            <a:r>
              <a:rPr lang="en-GB" altLang="en-US" sz="2450" dirty="0">
                <a:latin typeface="Rockwell" panose="02060603020205020403" pitchFamily="18" charset="0"/>
                <a:ea typeface="+mj-ea"/>
              </a:rPr>
              <a:t>At midnight, the USSR invades Manchuria, in Northern China, which since 1932 had been part of the Japanese Empire. They go on to capture Northern Korea and other Japanese-occupied territories. </a:t>
            </a:r>
            <a:endParaRPr lang="en-GB" altLang="en-US" sz="1500" dirty="0">
              <a:ea typeface="+mj-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a:extLst>
              <a:ext uri="{FF2B5EF4-FFF2-40B4-BE49-F238E27FC236}">
                <a16:creationId xmlns:a16="http://schemas.microsoft.com/office/drawing/2014/main" id="{BFBB40D2-D0E9-DDFF-7A73-7B5098223EA6}"/>
              </a:ext>
            </a:extLst>
          </p:cNvPr>
          <p:cNvSpPr>
            <a:spLocks noGrp="1"/>
          </p:cNvSpPr>
          <p:nvPr>
            <p:ph type="title"/>
          </p:nvPr>
        </p:nvSpPr>
        <p:spPr>
          <a:xfrm>
            <a:off x="-33338" y="5949950"/>
            <a:ext cx="9166226" cy="1295400"/>
          </a:xfrm>
        </p:spPr>
        <p:txBody>
          <a:bodyPr/>
          <a:lstStyle/>
          <a:p>
            <a:pPr eaLnBrk="1" hangingPunct="1"/>
            <a:r>
              <a:rPr lang="en-GB" altLang="en-US" sz="3200" b="1">
                <a:latin typeface="Rockwell" panose="02060603020205020403" pitchFamily="18" charset="77"/>
                <a:ea typeface="ＭＳ Ｐゴシック" panose="020B0600070205080204" pitchFamily="34" charset="-128"/>
              </a:rPr>
              <a:t>2</a:t>
            </a:r>
            <a:r>
              <a:rPr lang="en-GB" altLang="en-US" sz="3200" b="1" baseline="30000">
                <a:latin typeface="Rockwell" panose="02060603020205020403" pitchFamily="18" charset="77"/>
                <a:ea typeface="ＭＳ Ｐゴシック" panose="020B0600070205080204" pitchFamily="34" charset="-128"/>
              </a:rPr>
              <a:t>nd</a:t>
            </a:r>
            <a:r>
              <a:rPr lang="en-GB" altLang="en-US" sz="3200" b="1">
                <a:latin typeface="Rockwell" panose="02060603020205020403" pitchFamily="18" charset="77"/>
                <a:ea typeface="ＭＳ Ｐゴシック" panose="020B0600070205080204" pitchFamily="34" charset="-128"/>
              </a:rPr>
              <a:t> September 1945: </a:t>
            </a:r>
            <a:r>
              <a:rPr lang="en-GB" altLang="en-US" sz="3200">
                <a:latin typeface="Rockwell" panose="02060603020205020403" pitchFamily="18" charset="77"/>
                <a:ea typeface="ＭＳ Ｐゴシック" panose="020B0600070205080204" pitchFamily="34" charset="-128"/>
              </a:rPr>
              <a:t>Japan formally surrenders. This is the end of the Second World War.</a:t>
            </a:r>
            <a:br>
              <a:rPr lang="en-GB" altLang="en-US" sz="2900">
                <a:ea typeface="ＭＳ Ｐゴシック" panose="020B0600070205080204" pitchFamily="34" charset="-128"/>
              </a:rPr>
            </a:br>
            <a:br>
              <a:rPr lang="en-GB" altLang="en-US" sz="4000">
                <a:ea typeface="ＭＳ Ｐゴシック" panose="020B0600070205080204" pitchFamily="34" charset="-128"/>
              </a:rPr>
            </a:br>
            <a:br>
              <a:rPr lang="en-GB" altLang="en-US" sz="4000">
                <a:ea typeface="ＭＳ Ｐゴシック" panose="020B0600070205080204" pitchFamily="34" charset="-128"/>
              </a:rPr>
            </a:br>
            <a:endParaRPr lang="en-GB" altLang="en-US" sz="4000">
              <a:ea typeface="ＭＳ Ｐゴシック" panose="020B0600070205080204" pitchFamily="34" charset="-128"/>
            </a:endParaRPr>
          </a:p>
        </p:txBody>
      </p:sp>
      <p:pic>
        <p:nvPicPr>
          <p:cNvPr id="260098" name="Picture 2" descr="https://upload.wikimedia.org/wikipedia/commons/e/e5/Shigemitsu-signs-surrender.jpg">
            <a:extLst>
              <a:ext uri="{FF2B5EF4-FFF2-40B4-BE49-F238E27FC236}">
                <a16:creationId xmlns:a16="http://schemas.microsoft.com/office/drawing/2014/main" id="{EA77509A-29FB-B7AC-1363-549CB0C6E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099" name="TextBox 6">
            <a:extLst>
              <a:ext uri="{FF2B5EF4-FFF2-40B4-BE49-F238E27FC236}">
                <a16:creationId xmlns:a16="http://schemas.microsoft.com/office/drawing/2014/main" id="{3EE75715-6192-2FEB-68D2-CEBFDD038F2E}"/>
              </a:ext>
            </a:extLst>
          </p:cNvPr>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800">
                <a:solidFill>
                  <a:srgbClr val="000000"/>
                </a:solidFill>
                <a:cs typeface="Arial" panose="020B0604020202020204" pitchFamily="34" charset="0"/>
              </a:rPr>
              <a:t>Public domain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EF948DC0-C521-BA0B-58D9-E70346966A06}"/>
              </a:ext>
            </a:extLst>
          </p:cNvPr>
          <p:cNvSpPr>
            <a:spLocks noGrp="1" noChangeArrowheads="1"/>
          </p:cNvSpPr>
          <p:nvPr>
            <p:ph type="title"/>
          </p:nvPr>
        </p:nvSpPr>
        <p:spPr>
          <a:xfrm>
            <a:off x="457200" y="168275"/>
            <a:ext cx="8229600" cy="1314450"/>
          </a:xfrm>
          <a:gradFill rotWithShape="1">
            <a:gsLst>
              <a:gs pos="0">
                <a:srgbClr val="7B57A8"/>
              </a:gs>
              <a:gs pos="20000">
                <a:srgbClr val="7B58A6"/>
              </a:gs>
              <a:gs pos="100000">
                <a:srgbClr val="5D417E"/>
              </a:gs>
            </a:gsLst>
            <a:lin ang="5400000"/>
          </a:gradFill>
          <a:ln cap="flat">
            <a:solidFill>
              <a:srgbClr val="7D60A0"/>
            </a:solidFill>
            <a:miter lim="800000"/>
            <a:headEnd/>
            <a:tailEnd/>
          </a:ln>
          <a:effectLst>
            <a:outerShdw blurRad="40000" dist="23000" dir="5400000" rotWithShape="0">
              <a:srgbClr val="000000">
                <a:alpha val="34998"/>
              </a:srgbClr>
            </a:outerShdw>
          </a:effectLst>
        </p:spPr>
        <p:txBody>
          <a:bodyPr/>
          <a:lstStyle/>
          <a:p>
            <a:pPr eaLnBrk="1" hangingPunct="1">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000" dirty="0">
                <a:solidFill>
                  <a:schemeClr val="lt1"/>
                </a:solidFill>
                <a:latin typeface="Rockwell Extra Bold" pitchFamily="18" charset="0"/>
                <a:ea typeface="+mn-ea"/>
                <a:cs typeface="+mn-cs"/>
              </a:rPr>
              <a:t>What are the arguments given </a:t>
            </a:r>
            <a:r>
              <a:rPr lang="en-GB" sz="4000" u="sng" dirty="0">
                <a:solidFill>
                  <a:schemeClr val="lt1"/>
                </a:solidFill>
                <a:latin typeface="Rockwell Extra Bold" pitchFamily="18" charset="0"/>
                <a:ea typeface="+mn-ea"/>
                <a:cs typeface="+mn-cs"/>
              </a:rPr>
              <a:t>for</a:t>
            </a:r>
            <a:r>
              <a:rPr lang="en-GB" sz="4000" dirty="0">
                <a:solidFill>
                  <a:schemeClr val="lt1"/>
                </a:solidFill>
                <a:latin typeface="Rockwell Extra Bold" pitchFamily="18" charset="0"/>
                <a:ea typeface="+mn-ea"/>
                <a:cs typeface="+mn-cs"/>
              </a:rPr>
              <a:t> the bombings?</a:t>
            </a:r>
          </a:p>
        </p:txBody>
      </p:sp>
      <p:sp>
        <p:nvSpPr>
          <p:cNvPr id="22530" name="Rectangle 2">
            <a:extLst>
              <a:ext uri="{FF2B5EF4-FFF2-40B4-BE49-F238E27FC236}">
                <a16:creationId xmlns:a16="http://schemas.microsoft.com/office/drawing/2014/main" id="{ED37932E-580B-3F65-1C1E-C11F4663079C}"/>
              </a:ext>
            </a:extLst>
          </p:cNvPr>
          <p:cNvSpPr>
            <a:spLocks noGrp="1" noChangeArrowheads="1"/>
          </p:cNvSpPr>
          <p:nvPr>
            <p:ph type="body" idx="1"/>
          </p:nvPr>
        </p:nvSpPr>
        <p:spPr>
          <a:xfrm>
            <a:off x="76200" y="1639888"/>
            <a:ext cx="8763000" cy="3248025"/>
          </a:xfrm>
          <a:solidFill>
            <a:srgbClr val="BF7FFF">
              <a:alpha val="50195"/>
            </a:srgbClr>
          </a:solidFill>
        </p:spPr>
        <p:txBody>
          <a:bodyPr/>
          <a:lstStyle/>
          <a:p>
            <a:pPr marL="309563" indent="-309563" eaLnBrk="1" hangingPunct="1">
              <a:spcBef>
                <a:spcPts val="700"/>
              </a:spcBef>
              <a:buFont typeface="Wingdings" pitchFamily="2" charset="2"/>
              <a:buChar char="§"/>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r>
              <a:rPr lang="en-GB" altLang="en-US" sz="2400">
                <a:latin typeface="Rockwell" panose="02060603020205020403" pitchFamily="18" charset="77"/>
                <a:ea typeface="ＭＳ Ｐゴシック" panose="020B0600070205080204" pitchFamily="34" charset="-128"/>
              </a:rPr>
              <a:t>Saved lives: it ended the war ASAP, saving lives overall because the USA didn’t have to invade Japan</a:t>
            </a: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Wingdings" pitchFamily="2" charset="2"/>
              <a:buChar char="§"/>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r>
              <a:rPr lang="en-GB" altLang="en-US" sz="2400">
                <a:latin typeface="Rockwell" panose="02060603020205020403" pitchFamily="18" charset="77"/>
                <a:ea typeface="ＭＳ Ｐゴシック" panose="020B0600070205080204" pitchFamily="34" charset="-128"/>
              </a:rPr>
              <a:t>Revenge for Pearl Harbour</a:t>
            </a:r>
          </a:p>
          <a:p>
            <a:pPr marL="309563" indent="-309563" eaLnBrk="1" hangingPunct="1">
              <a:spcBef>
                <a:spcPts val="700"/>
              </a:spcBef>
              <a:buFont typeface="Wingdings" pitchFamily="2" charset="2"/>
              <a:buChar char="§"/>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Wingdings" pitchFamily="2" charset="2"/>
              <a:buChar char="§"/>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r>
              <a:rPr lang="en-GB" altLang="en-US" sz="2400">
                <a:latin typeface="Rockwell" panose="02060603020205020403" pitchFamily="18" charset="77"/>
                <a:ea typeface="ＭＳ Ｐゴシック" panose="020B0600070205080204" pitchFamily="34" charset="-128"/>
              </a:rPr>
              <a:t>Once the atomic bomb was developed, it was always going to be used </a:t>
            </a: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a:p>
            <a:pPr marL="309563" indent="-309563" eaLnBrk="1" hangingPunct="1">
              <a:spcBef>
                <a:spcPts val="700"/>
              </a:spcBef>
              <a:buFont typeface="Arial" panose="020B0604020202020204" pitchFamily="34" charset="0"/>
              <a:buNone/>
              <a:tabLst>
                <a:tab pos="417513" algn="l"/>
                <a:tab pos="866775" algn="l"/>
                <a:tab pos="1316038" algn="l"/>
                <a:tab pos="1765300" algn="l"/>
                <a:tab pos="2214563" algn="l"/>
                <a:tab pos="2663825" algn="l"/>
                <a:tab pos="3113088" algn="l"/>
                <a:tab pos="3562350" algn="l"/>
                <a:tab pos="4011613" algn="l"/>
                <a:tab pos="4460875" algn="l"/>
                <a:tab pos="4910138" algn="l"/>
                <a:tab pos="5359400" algn="l"/>
                <a:tab pos="5808663" algn="l"/>
                <a:tab pos="6257925" algn="l"/>
                <a:tab pos="6707188" algn="l"/>
                <a:tab pos="7156450" algn="l"/>
                <a:tab pos="7605713" algn="l"/>
                <a:tab pos="8054975" algn="l"/>
                <a:tab pos="8504238" algn="l"/>
                <a:tab pos="8953500" algn="l"/>
              </a:tabLst>
            </a:pPr>
            <a:endParaRPr lang="en-GB" altLang="en-US" sz="2400">
              <a:latin typeface="Rockwell" panose="02060603020205020403" pitchFamily="18" charset="77"/>
              <a:ea typeface="ＭＳ Ｐゴシック" panose="020B0600070205080204" pitchFamily="3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a:extLst>
              <a:ext uri="{FF2B5EF4-FFF2-40B4-BE49-F238E27FC236}">
                <a16:creationId xmlns:a16="http://schemas.microsoft.com/office/drawing/2014/main" id="{BF1A065F-E03F-CE63-8578-F4EA22A8510C}"/>
              </a:ext>
            </a:extLst>
          </p:cNvPr>
          <p:cNvSpPr>
            <a:spLocks noGrp="1" noChangeArrowheads="1"/>
          </p:cNvSpPr>
          <p:nvPr>
            <p:ph type="title"/>
          </p:nvPr>
        </p:nvSpPr>
        <p:spPr>
          <a:xfrm>
            <a:off x="107950" y="98425"/>
            <a:ext cx="8928100" cy="1314450"/>
          </a:xfrm>
          <a:solidFill>
            <a:srgbClr val="4F6228"/>
          </a:solidFill>
          <a:ln cap="flat">
            <a:solidFill>
              <a:srgbClr val="7D60A0"/>
            </a:solidFill>
            <a:miter lim="800000"/>
            <a:headEnd/>
            <a:tailEnd/>
          </a:ln>
          <a:effectLst>
            <a:outerShdw blurRad="40000" dist="23000" dir="5400000" rotWithShape="0">
              <a:srgbClr val="000000">
                <a:alpha val="34998"/>
              </a:srgbClr>
            </a:outerShdw>
          </a:effectLst>
        </p:spPr>
        <p:txBody>
          <a:bodyPr/>
          <a:lstStyle/>
          <a:p>
            <a:pPr eaLnBrk="1" hangingPunct="1">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3800" dirty="0">
                <a:solidFill>
                  <a:schemeClr val="lt1"/>
                </a:solidFill>
                <a:latin typeface="Rockwell Extra Bold" pitchFamily="18" charset="0"/>
                <a:ea typeface="+mn-ea"/>
                <a:cs typeface="+mn-cs"/>
              </a:rPr>
              <a:t>What are the arguments given </a:t>
            </a:r>
            <a:r>
              <a:rPr lang="en-GB" sz="3800" u="sng" dirty="0">
                <a:solidFill>
                  <a:schemeClr val="lt1"/>
                </a:solidFill>
                <a:latin typeface="Rockwell Extra Bold" pitchFamily="18" charset="0"/>
                <a:ea typeface="+mn-ea"/>
                <a:cs typeface="+mn-cs"/>
              </a:rPr>
              <a:t>against</a:t>
            </a:r>
            <a:r>
              <a:rPr lang="en-GB" sz="3800" dirty="0">
                <a:solidFill>
                  <a:schemeClr val="lt1"/>
                </a:solidFill>
                <a:latin typeface="Rockwell Extra Bold" pitchFamily="18" charset="0"/>
                <a:ea typeface="+mn-ea"/>
                <a:cs typeface="+mn-cs"/>
              </a:rPr>
              <a:t> the bombings?</a:t>
            </a:r>
          </a:p>
        </p:txBody>
      </p:sp>
      <p:sp>
        <p:nvSpPr>
          <p:cNvPr id="22530" name="Rectangle 2">
            <a:extLst>
              <a:ext uri="{FF2B5EF4-FFF2-40B4-BE49-F238E27FC236}">
                <a16:creationId xmlns:a16="http://schemas.microsoft.com/office/drawing/2014/main" id="{6C7A66B8-0748-C155-4062-E41F232E0B67}"/>
              </a:ext>
            </a:extLst>
          </p:cNvPr>
          <p:cNvSpPr>
            <a:spLocks noGrp="1" noChangeArrowheads="1"/>
          </p:cNvSpPr>
          <p:nvPr>
            <p:ph type="body" idx="1"/>
          </p:nvPr>
        </p:nvSpPr>
        <p:spPr>
          <a:xfrm>
            <a:off x="395288" y="1628775"/>
            <a:ext cx="8280400" cy="3956050"/>
          </a:xfrm>
          <a:solidFill>
            <a:schemeClr val="accent3">
              <a:lumMod val="75000"/>
              <a:alpha val="50195"/>
            </a:schemeClr>
          </a:solidFill>
        </p:spPr>
        <p:txBody>
          <a:bodyPr/>
          <a:lstStyle/>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r>
              <a:rPr lang="en-GB" altLang="en-US" sz="2400" dirty="0">
                <a:latin typeface="Rockwell" panose="02060603020205020403" pitchFamily="18" charset="0"/>
                <a:ea typeface="+mn-ea"/>
              </a:rPr>
              <a:t>Immoral: Killed 185,000-600,000 - mostly civilians</a:t>
            </a:r>
          </a:p>
          <a:p>
            <a:pPr marL="0" indent="0" eaLnBrk="1" hangingPunct="1">
              <a:spcBef>
                <a:spcPts val="700"/>
              </a:spcBef>
              <a:buFont typeface="Arial" panose="020B0604020202020204" pitchFamily="34" charset="0"/>
              <a:buNone/>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r>
              <a:rPr lang="en-GB" altLang="en-US" sz="2400" dirty="0">
                <a:solidFill>
                  <a:prstClr val="black"/>
                </a:solidFill>
                <a:latin typeface="Rockwell" panose="02060603020205020403" pitchFamily="18" charset="0"/>
                <a:ea typeface="+mn-ea"/>
              </a:rPr>
              <a:t>Surrender was possible: The US knew that some of the Japanese government wanted to surrender</a:t>
            </a:r>
          </a:p>
          <a:p>
            <a:pPr marL="0" indent="0" eaLnBrk="1" hangingPunct="1">
              <a:spcBef>
                <a:spcPts val="700"/>
              </a:spcBef>
              <a:buFont typeface="Arial" panose="020B0604020202020204" pitchFamily="34" charset="0"/>
              <a:buNone/>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r>
              <a:rPr lang="en-GB" altLang="en-US" sz="2400" dirty="0">
                <a:latin typeface="Rockwell" panose="02060603020205020403" pitchFamily="18" charset="0"/>
                <a:ea typeface="+mn-ea"/>
              </a:rPr>
              <a:t>More about sending a message to the Soviet Union</a:t>
            </a: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r>
              <a:rPr lang="en-GB" altLang="en-US" sz="2400" dirty="0">
                <a:latin typeface="Rockwell" panose="02060603020205020403" pitchFamily="18" charset="0"/>
                <a:ea typeface="+mn-ea"/>
              </a:rPr>
              <a:t>It was to test a nuclear bomb for real</a:t>
            </a: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311143" indent="-311143" eaLnBrk="1" hangingPunct="1">
              <a:spcBef>
                <a:spcPts val="700"/>
              </a:spcBef>
              <a:buFont typeface="Wingdings" panose="05000000000000000000" pitchFamily="2" charset="2"/>
              <a:buChar char="§"/>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a:p>
            <a:pPr marL="0" indent="0" eaLnBrk="1" hangingPunct="1">
              <a:spcBef>
                <a:spcPts val="700"/>
              </a:spcBef>
              <a:buFont typeface="Arial" panose="020B0604020202020204" pitchFamily="34" charset="0"/>
              <a:buNone/>
              <a:tabLst>
                <a:tab pos="419090" algn="l"/>
                <a:tab pos="868341" algn="l"/>
                <a:tab pos="1317592" algn="l"/>
                <a:tab pos="1766844" algn="l"/>
                <a:tab pos="2216095" algn="l"/>
                <a:tab pos="2665347" algn="l"/>
                <a:tab pos="3114597" algn="l"/>
                <a:tab pos="3563850" algn="l"/>
                <a:tab pos="4013100" algn="l"/>
                <a:tab pos="4462351" algn="l"/>
                <a:tab pos="4911603" algn="l"/>
                <a:tab pos="5360854" algn="l"/>
                <a:tab pos="5810105" algn="l"/>
                <a:tab pos="6259357" algn="l"/>
                <a:tab pos="6708607" algn="l"/>
                <a:tab pos="7157860" algn="l"/>
                <a:tab pos="7607110" algn="l"/>
                <a:tab pos="8056361" algn="l"/>
                <a:tab pos="8505613" algn="l"/>
                <a:tab pos="8954864" algn="l"/>
              </a:tabLst>
              <a:defRPr/>
            </a:pPr>
            <a:endParaRPr lang="en-GB" altLang="en-US" sz="2400" dirty="0">
              <a:latin typeface="Rockwell" panose="02060603020205020403" pitchFamily="18" charset="0"/>
              <a:ea typeface="+mn-e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3">
            <a:extLst>
              <a:ext uri="{FF2B5EF4-FFF2-40B4-BE49-F238E27FC236}">
                <a16:creationId xmlns:a16="http://schemas.microsoft.com/office/drawing/2014/main" id="{48D164F3-F822-9249-EE27-FF3871D29C34}"/>
              </a:ext>
            </a:extLst>
          </p:cNvPr>
          <p:cNvSpPr>
            <a:spLocks noGrp="1"/>
          </p:cNvSpPr>
          <p:nvPr>
            <p:ph type="title" idx="4294967295"/>
          </p:nvPr>
        </p:nvSpPr>
        <p:spPr>
          <a:xfrm>
            <a:off x="457200" y="609600"/>
            <a:ext cx="8229600" cy="5105400"/>
          </a:xfrm>
        </p:spPr>
        <p:txBody>
          <a:bodyPr/>
          <a:lstStyle/>
          <a:p>
            <a:br>
              <a:rPr lang="en-GB" altLang="en-US" sz="3800">
                <a:latin typeface="Sketch Rockwell" charset="0"/>
                <a:ea typeface="ＭＳ Ｐゴシック" panose="020B0600070205080204" pitchFamily="34" charset="-128"/>
              </a:rPr>
            </a:br>
            <a:endParaRPr lang="en-GB" altLang="en-US" sz="3800">
              <a:latin typeface="Sketch Rockwell" charset="0"/>
              <a:ea typeface="ＭＳ Ｐゴシック" panose="020B0600070205080204" pitchFamily="34" charset="-128"/>
            </a:endParaRPr>
          </a:p>
        </p:txBody>
      </p:sp>
      <p:sp>
        <p:nvSpPr>
          <p:cNvPr id="21507" name="Text Box 3">
            <a:extLst>
              <a:ext uri="{FF2B5EF4-FFF2-40B4-BE49-F238E27FC236}">
                <a16:creationId xmlns:a16="http://schemas.microsoft.com/office/drawing/2014/main" id="{57C6869F-C91A-4B84-F95A-91DF37BDF6E6}"/>
              </a:ext>
            </a:extLst>
          </p:cNvPr>
          <p:cNvSpPr txBox="1">
            <a:spLocks noChangeArrowheads="1"/>
          </p:cNvSpPr>
          <p:nvPr/>
        </p:nvSpPr>
        <p:spPr bwMode="auto">
          <a:xfrm>
            <a:off x="0" y="0"/>
            <a:ext cx="9144000" cy="644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3300" b="1">
                <a:latin typeface="Rockwell Extra Bold" panose="02060603020205020403" pitchFamily="18" charset="77"/>
              </a:rPr>
              <a:t>Would these be acceptable reasons for the UK to go to war, and why?: </a:t>
            </a:r>
          </a:p>
          <a:p>
            <a:pPr>
              <a:spcBef>
                <a:spcPct val="50000"/>
              </a:spcBef>
              <a:buFont typeface="Wingdings" pitchFamily="2" charset="2"/>
              <a:buChar char="§"/>
            </a:pPr>
            <a:r>
              <a:rPr lang="en-GB" altLang="en-US" sz="3300">
                <a:latin typeface="Rockwell" panose="02060603020205020403" pitchFamily="18" charset="77"/>
              </a:rPr>
              <a:t> Another country invades</a:t>
            </a:r>
          </a:p>
          <a:p>
            <a:pPr>
              <a:spcBef>
                <a:spcPct val="50000"/>
              </a:spcBef>
              <a:buFont typeface="Wingdings" pitchFamily="2" charset="2"/>
              <a:buChar char="§"/>
            </a:pPr>
            <a:r>
              <a:rPr lang="en-GB" altLang="en-US" sz="3300">
                <a:latin typeface="Rockwell" panose="02060603020205020403" pitchFamily="18" charset="77"/>
              </a:rPr>
              <a:t> An allied country is invaded</a:t>
            </a:r>
          </a:p>
          <a:p>
            <a:pPr>
              <a:spcBef>
                <a:spcPct val="50000"/>
              </a:spcBef>
              <a:buFont typeface="Wingdings" pitchFamily="2" charset="2"/>
              <a:buChar char="§"/>
            </a:pPr>
            <a:r>
              <a:rPr lang="en-GB" altLang="en-US" sz="3300">
                <a:latin typeface="Rockwell" panose="02060603020205020403" pitchFamily="18" charset="77"/>
              </a:rPr>
              <a:t> The Prime Minister is assassinated by another country.</a:t>
            </a:r>
          </a:p>
          <a:p>
            <a:pPr>
              <a:spcBef>
                <a:spcPct val="50000"/>
              </a:spcBef>
              <a:buFont typeface="Wingdings" pitchFamily="2" charset="2"/>
              <a:buChar char="§"/>
            </a:pPr>
            <a:r>
              <a:rPr lang="en-GB" altLang="en-US" sz="3300">
                <a:latin typeface="Rockwell" panose="02060603020205020403" pitchFamily="18" charset="77"/>
              </a:rPr>
              <a:t> A terrorist attack kills 300 people, and the terrorists are protected by another country</a:t>
            </a:r>
          </a:p>
          <a:p>
            <a:pPr>
              <a:spcBef>
                <a:spcPct val="50000"/>
              </a:spcBef>
              <a:buFont typeface="Wingdings" pitchFamily="2" charset="2"/>
              <a:buChar char="§"/>
            </a:pPr>
            <a:r>
              <a:rPr lang="en-GB" altLang="en-US" sz="3300">
                <a:latin typeface="Rockwell" panose="02060603020205020403" pitchFamily="18" charset="77"/>
              </a:rPr>
              <a:t> A terrorist attack kills </a:t>
            </a:r>
            <a:r>
              <a:rPr lang="en-GB" altLang="en-US" sz="3300" i="1">
                <a:latin typeface="Rockwell" panose="02060603020205020403" pitchFamily="18" charset="77"/>
              </a:rPr>
              <a:t>3000</a:t>
            </a:r>
            <a:r>
              <a:rPr lang="en-GB" altLang="en-US" sz="3300">
                <a:latin typeface="Rockwell" panose="02060603020205020403" pitchFamily="18" charset="77"/>
              </a:rPr>
              <a:t> people, and the terrorists are protected by another country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7">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150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1">
            <a:extLst>
              <a:ext uri="{FF2B5EF4-FFF2-40B4-BE49-F238E27FC236}">
                <a16:creationId xmlns:a16="http://schemas.microsoft.com/office/drawing/2014/main" id="{89F0A9E5-A7C5-67E5-1066-F9315576EA2E}"/>
              </a:ext>
            </a:extLst>
          </p:cNvPr>
          <p:cNvSpPr>
            <a:spLocks noGrp="1" noChangeArrowheads="1"/>
          </p:cNvSpPr>
          <p:nvPr>
            <p:ph type="title"/>
          </p:nvPr>
        </p:nvSpPr>
        <p:spPr>
          <a:xfrm>
            <a:off x="488950" y="2492375"/>
            <a:ext cx="8228013" cy="1146175"/>
          </a:xfrm>
          <a:solidFill>
            <a:srgbClr val="FFD320"/>
          </a:solidFill>
        </p:spPr>
        <p:txBody>
          <a:bodyPr/>
          <a:lstStyle/>
          <a:p>
            <a:pPr eaLnBrk="1" hangingPunct="1">
              <a:lnSpc>
                <a:spcPct val="101000"/>
              </a:lnSpc>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GB" altLang="en-US" sz="4000">
                <a:latin typeface="Rockwell Extra Bold" panose="02060603020205020403" pitchFamily="18" charset="77"/>
                <a:ea typeface="ＭＳ Ｐゴシック" panose="020B0600070205080204" pitchFamily="34" charset="-128"/>
              </a:rPr>
              <a:t>WHAT DO </a:t>
            </a:r>
            <a:r>
              <a:rPr lang="en-GB" altLang="en-US" sz="4000" i="1">
                <a:latin typeface="Rockwell Extra Bold" panose="02060603020205020403" pitchFamily="18" charset="77"/>
                <a:ea typeface="ＭＳ Ｐゴシック" panose="020B0600070205080204" pitchFamily="34" charset="-128"/>
              </a:rPr>
              <a:t>YOU</a:t>
            </a:r>
            <a:r>
              <a:rPr lang="en-GB" altLang="en-US" sz="4000">
                <a:latin typeface="Rockwell Extra Bold" panose="02060603020205020403" pitchFamily="18" charset="77"/>
                <a:ea typeface="ＭＳ Ｐゴシック" panose="020B0600070205080204" pitchFamily="34" charset="-128"/>
              </a:rPr>
              <a:t>  THINK?</a:t>
            </a:r>
            <a:br>
              <a:rPr lang="en-GB" altLang="en-US" sz="4000">
                <a:latin typeface="Rockwell Extra Bold" panose="02060603020205020403" pitchFamily="18" charset="77"/>
                <a:ea typeface="ＭＳ Ｐゴシック" panose="020B0600070205080204" pitchFamily="34" charset="-128"/>
              </a:rPr>
            </a:br>
            <a:r>
              <a:rPr lang="ja-JP" altLang="en-GB" sz="2300">
                <a:latin typeface="Rockwell Extra Bold" panose="02060603020205020403" pitchFamily="18" charset="77"/>
                <a:ea typeface="ＭＳ Ｐゴシック" panose="020B0600070205080204" pitchFamily="34" charset="-128"/>
              </a:rPr>
              <a:t>‘</a:t>
            </a:r>
            <a:r>
              <a:rPr lang="en-GB" altLang="ja-JP" sz="2300">
                <a:latin typeface="Rockwell Extra Bold" panose="02060603020205020403" pitchFamily="18" charset="77"/>
                <a:ea typeface="ＭＳ Ｐゴシック" panose="020B0600070205080204" pitchFamily="34" charset="-128"/>
              </a:rPr>
              <a:t>spectrum line</a:t>
            </a:r>
            <a:r>
              <a:rPr lang="ja-JP" altLang="en-GB" sz="2300">
                <a:latin typeface="Rockwell Extra Bold" panose="02060603020205020403" pitchFamily="18" charset="77"/>
                <a:ea typeface="ＭＳ Ｐゴシック" panose="020B0600070205080204" pitchFamily="34" charset="-128"/>
              </a:rPr>
              <a:t>’</a:t>
            </a:r>
            <a:endParaRPr lang="en-GB" altLang="en-US" sz="2300">
              <a:latin typeface="Rockwell Extra Bold" panose="02060603020205020403" pitchFamily="18" charset="77"/>
              <a:ea typeface="ＭＳ Ｐゴシック" panose="020B0600070205080204" pitchFamily="34"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2" descr="Margaret Truman, 1940">
            <a:extLst>
              <a:ext uri="{FF2B5EF4-FFF2-40B4-BE49-F238E27FC236}">
                <a16:creationId xmlns:a16="http://schemas.microsoft.com/office/drawing/2014/main" id="{A7E9C09F-4B95-BE5C-24BE-BE585FCF0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538" y="5235575"/>
            <a:ext cx="9461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0" name="Rectangle 1">
            <a:extLst>
              <a:ext uri="{FF2B5EF4-FFF2-40B4-BE49-F238E27FC236}">
                <a16:creationId xmlns:a16="http://schemas.microsoft.com/office/drawing/2014/main" id="{D22F4344-DBD8-61AD-E9DE-532DA8BB53DC}"/>
              </a:ext>
            </a:extLst>
          </p:cNvPr>
          <p:cNvSpPr>
            <a:spLocks noChangeArrowheads="1"/>
          </p:cNvSpPr>
          <p:nvPr/>
        </p:nvSpPr>
        <p:spPr bwMode="auto">
          <a:xfrm>
            <a:off x="-1588" y="0"/>
            <a:ext cx="9145588"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sz="1700" i="1">
                <a:solidFill>
                  <a:srgbClr val="000000"/>
                </a:solidFill>
                <a:latin typeface="Frutiger-LightItalic" charset="0"/>
              </a:rPr>
              <a:t>“During our last weeks in the White House [1953], Prime Minister Churchill arrived for a visit. My father gave him a small stag dinner to which he invited Defense Secretary Robert Lovett, [politician] Averell Harriman, [Army] General Omar Bradley, and Secretary of State Dean Acheson. Everyone was in an ebullient mood, especially Dad.</a:t>
            </a:r>
          </a:p>
          <a:p>
            <a:pPr eaLnBrk="1" hangingPunct="1"/>
            <a:endParaRPr lang="en-GB" altLang="en-US" sz="1700" i="1">
              <a:solidFill>
                <a:srgbClr val="000000"/>
              </a:solidFill>
              <a:latin typeface="Frutiger-LightItalic" charset="0"/>
            </a:endParaRPr>
          </a:p>
          <a:p>
            <a:pPr eaLnBrk="1" hangingPunct="1"/>
            <a:r>
              <a:rPr lang="en-GB" altLang="en-US" sz="1700" i="1">
                <a:solidFill>
                  <a:srgbClr val="000000"/>
                </a:solidFill>
                <a:latin typeface="Frutiger-LightItalic" charset="0"/>
              </a:rPr>
              <a:t>Without warning, Mr Churchill turned to him and said, “Mr President, I hope you have your answer ready for that hour when you and I stand before St Peter and he says, “I understand you two are responsible for putting off those atomic bombs. What have you got to say for yourselves?”</a:t>
            </a:r>
          </a:p>
          <a:p>
            <a:pPr eaLnBrk="1" hangingPunct="1"/>
            <a:endParaRPr lang="en-GB" altLang="en-US" sz="1700" i="1">
              <a:solidFill>
                <a:srgbClr val="000000"/>
              </a:solidFill>
              <a:latin typeface="Frutiger-LightItalic" charset="0"/>
            </a:endParaRPr>
          </a:p>
          <a:p>
            <a:pPr eaLnBrk="1" hangingPunct="1"/>
            <a:r>
              <a:rPr lang="en-GB" altLang="en-US" sz="1700" i="1">
                <a:solidFill>
                  <a:srgbClr val="000000"/>
                </a:solidFill>
                <a:latin typeface="Frutiger-LightItalic" charset="0"/>
              </a:rPr>
              <a:t>This could have been a rather unpleasant subject. But Bob Lovett came to the rescue. “Are you sure, Prime Minister, that you are going to be in the same place as the President for that interrogation?” Mr Churchill sipped his champagne and then intoned, “Lovett, my vast respect for the Creator of this universe and countless others gives me assurance that He would not condemn a man without a hearing.”</a:t>
            </a:r>
          </a:p>
          <a:p>
            <a:pPr eaLnBrk="1" hangingPunct="1"/>
            <a:endParaRPr lang="en-GB" altLang="en-US" sz="1700" i="1">
              <a:solidFill>
                <a:srgbClr val="000000"/>
              </a:solidFill>
              <a:latin typeface="Frutiger-LightItalic" charset="0"/>
            </a:endParaRPr>
          </a:p>
          <a:p>
            <a:pPr eaLnBrk="1" hangingPunct="1"/>
            <a:r>
              <a:rPr lang="en-GB" altLang="en-US" sz="1700" i="1">
                <a:solidFill>
                  <a:srgbClr val="000000"/>
                </a:solidFill>
                <a:latin typeface="Frutiger-LightItalic" charset="0"/>
              </a:rPr>
              <a:t>... Now the conversation was really soaring. “Oyez! Oyez!” cried our Secretary of State. “In the matter of the immigration of Winston Spencer Churchill, Mr. Bailiff, will you empanel a jury?”  Everyone eagerly accepted historic roles. General Bradley decided he was Alexander the Great. Others played Julius Caesar, Socrates and Aristotle… Dad was appointed judge. The case was tried and the Prime Minister was acquitted.”</a:t>
            </a:r>
          </a:p>
          <a:p>
            <a:pPr eaLnBrk="1" hangingPunct="1"/>
            <a:endParaRPr lang="en-GB" altLang="en-US" sz="1800" i="1">
              <a:solidFill>
                <a:srgbClr val="000000"/>
              </a:solidFill>
              <a:latin typeface="Frutiger-LightItalic" charset="0"/>
            </a:endParaRPr>
          </a:p>
          <a:p>
            <a:pPr eaLnBrk="1" hangingPunct="1"/>
            <a:r>
              <a:rPr lang="en-GB" altLang="en-US" sz="1200">
                <a:solidFill>
                  <a:srgbClr val="000000"/>
                </a:solidFill>
                <a:latin typeface="Frutiger-Light" charset="0"/>
              </a:rPr>
              <a:t>(source: Margaret Truman’s biography, ‘Harry S. Truman’, 1972, </a:t>
            </a:r>
          </a:p>
          <a:p>
            <a:pPr eaLnBrk="1" hangingPunct="1"/>
            <a:r>
              <a:rPr lang="en-GB" altLang="en-US" sz="1200">
                <a:solidFill>
                  <a:srgbClr val="000000"/>
                </a:solidFill>
                <a:latin typeface="Frutiger-Light" charset="0"/>
              </a:rPr>
              <a:t>cited in </a:t>
            </a:r>
            <a:r>
              <a:rPr lang="en-GB" altLang="en-US" sz="1200" i="1">
                <a:solidFill>
                  <a:srgbClr val="000000"/>
                </a:solidFill>
                <a:latin typeface="Frutiger-LightItalic" charset="0"/>
              </a:rPr>
              <a:t>Life </a:t>
            </a:r>
            <a:r>
              <a:rPr lang="en-GB" altLang="en-US" sz="1200">
                <a:solidFill>
                  <a:srgbClr val="000000"/>
                </a:solidFill>
                <a:latin typeface="Frutiger-Light" charset="0"/>
              </a:rPr>
              <a:t>magazine, 1st December 1972, pp. 69-70)</a:t>
            </a:r>
            <a:endParaRPr lang="en-GB" altLang="en-US" sz="1200">
              <a:solidFill>
                <a:srgbClr val="000000"/>
              </a:solidFill>
              <a:latin typeface="Calibri" panose="020F0502020204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a:extLst>
              <a:ext uri="{FF2B5EF4-FFF2-40B4-BE49-F238E27FC236}">
                <a16:creationId xmlns:a16="http://schemas.microsoft.com/office/drawing/2014/main" id="{7B8C571C-CF24-5D77-BA11-488B4BBCFBCD}"/>
              </a:ext>
            </a:extLst>
          </p:cNvPr>
          <p:cNvSpPr>
            <a:spLocks noGrp="1"/>
          </p:cNvSpPr>
          <p:nvPr>
            <p:ph type="title"/>
          </p:nvPr>
        </p:nvSpPr>
        <p:spPr>
          <a:xfrm>
            <a:off x="457200" y="76200"/>
            <a:ext cx="8229600" cy="914400"/>
          </a:xfrm>
        </p:spPr>
        <p:txBody>
          <a:bodyPr/>
          <a:lstStyle/>
          <a:p>
            <a:r>
              <a:rPr lang="en-GB" altLang="en-US">
                <a:latin typeface="Rockwell Extra Bold" panose="02060603020205020403" pitchFamily="18" charset="77"/>
                <a:ea typeface="ＭＳ Ｐゴシック" panose="020B0600070205080204" pitchFamily="34" charset="-128"/>
              </a:rPr>
              <a:t>YOUR TASK:</a:t>
            </a:r>
          </a:p>
        </p:txBody>
      </p:sp>
      <p:sp>
        <p:nvSpPr>
          <p:cNvPr id="270338" name="TextBox 5">
            <a:extLst>
              <a:ext uri="{FF2B5EF4-FFF2-40B4-BE49-F238E27FC236}">
                <a16:creationId xmlns:a16="http://schemas.microsoft.com/office/drawing/2014/main" id="{49969FFD-21B1-09CE-6B0B-321AF41D2A34}"/>
              </a:ext>
            </a:extLst>
          </p:cNvPr>
          <p:cNvSpPr txBox="1">
            <a:spLocks noChangeArrowheads="1"/>
          </p:cNvSpPr>
          <p:nvPr/>
        </p:nvSpPr>
        <p:spPr bwMode="auto">
          <a:xfrm>
            <a:off x="5486400" y="1143000"/>
            <a:ext cx="3095625"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itchFamily="2" charset="2"/>
              <a:buChar char="§"/>
            </a:pPr>
            <a:r>
              <a:rPr lang="en-GB" altLang="en-US" sz="3100"/>
              <a:t> </a:t>
            </a:r>
            <a:r>
              <a:rPr lang="en-GB" altLang="en-US" sz="3100">
                <a:latin typeface="Rockwell" panose="02060603020205020403" pitchFamily="18" charset="77"/>
              </a:rPr>
              <a:t>Work through the sheet to decide whether the atomic bombing of Hiroshima and Nagasaki meets the Just War criteria</a:t>
            </a:r>
            <a:endParaRPr lang="en-GB" altLang="en-US" sz="3100" b="1"/>
          </a:p>
        </p:txBody>
      </p:sp>
      <p:cxnSp>
        <p:nvCxnSpPr>
          <p:cNvPr id="7" name="Straight Connector 6">
            <a:extLst>
              <a:ext uri="{FF2B5EF4-FFF2-40B4-BE49-F238E27FC236}">
                <a16:creationId xmlns:a16="http://schemas.microsoft.com/office/drawing/2014/main" id="{10DC36D1-B634-F105-E397-F25AF43D0DE9}"/>
              </a:ext>
            </a:extLst>
          </p:cNvPr>
          <p:cNvCxnSpPr/>
          <p:nvPr/>
        </p:nvCxnSpPr>
        <p:spPr>
          <a:xfrm flipH="1" flipV="1">
            <a:off x="3810000" y="1828800"/>
            <a:ext cx="1676400" cy="152400"/>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270340" name="Picture 4">
            <a:extLst>
              <a:ext uri="{FF2B5EF4-FFF2-40B4-BE49-F238E27FC236}">
                <a16:creationId xmlns:a16="http://schemas.microsoft.com/office/drawing/2014/main" id="{733DE441-04EC-324F-0C21-618E992A3CE1}"/>
              </a:ext>
            </a:extLst>
          </p:cNvPr>
          <p:cNvPicPr>
            <a:picLocks noChangeAspect="1"/>
          </p:cNvPicPr>
          <p:nvPr/>
        </p:nvPicPr>
        <p:blipFill>
          <a:blip r:embed="rId3">
            <a:extLst>
              <a:ext uri="{28A0092B-C50C-407E-A947-70E740481C1C}">
                <a14:useLocalDpi xmlns:a14="http://schemas.microsoft.com/office/drawing/2010/main" val="0"/>
              </a:ext>
            </a:extLst>
          </a:blip>
          <a:srcRect l="18703" t="13818" r="38701" b="12135"/>
          <a:stretch>
            <a:fillRect/>
          </a:stretch>
        </p:blipFill>
        <p:spPr bwMode="auto">
          <a:xfrm rot="-193591">
            <a:off x="509588" y="1081088"/>
            <a:ext cx="334168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a:extLst>
              <a:ext uri="{FF2B5EF4-FFF2-40B4-BE49-F238E27FC236}">
                <a16:creationId xmlns:a16="http://schemas.microsoft.com/office/drawing/2014/main" id="{4F42CF90-C4E3-96B4-5E7A-A31EA6861DB7}"/>
              </a:ext>
            </a:extLst>
          </p:cNvPr>
          <p:cNvSpPr>
            <a:spLocks noGrp="1"/>
          </p:cNvSpPr>
          <p:nvPr>
            <p:ph type="title"/>
          </p:nvPr>
        </p:nvSpPr>
        <p:spPr/>
        <p:txBody>
          <a:bodyPr/>
          <a:lstStyle/>
          <a:p>
            <a:r>
              <a:rPr lang="en-GB" altLang="en-US" sz="5400">
                <a:latin typeface="Rockwell Extra Bold" panose="02060603020205020403" pitchFamily="18" charset="77"/>
                <a:ea typeface="ＭＳ Ｐゴシック" panose="020B0600070205080204" pitchFamily="34" charset="-128"/>
              </a:rPr>
              <a:t>DISCUSS</a:t>
            </a:r>
          </a:p>
        </p:txBody>
      </p:sp>
      <p:sp>
        <p:nvSpPr>
          <p:cNvPr id="3" name="Content Placeholder 2">
            <a:extLst>
              <a:ext uri="{FF2B5EF4-FFF2-40B4-BE49-F238E27FC236}">
                <a16:creationId xmlns:a16="http://schemas.microsoft.com/office/drawing/2014/main" id="{37EB1DE4-E0A1-8942-BFB9-766CBE6F141D}"/>
              </a:ext>
            </a:extLst>
          </p:cNvPr>
          <p:cNvSpPr>
            <a:spLocks noGrp="1"/>
          </p:cNvSpPr>
          <p:nvPr>
            <p:ph idx="1"/>
          </p:nvPr>
        </p:nvSpPr>
        <p:spPr/>
        <p:txBody>
          <a:bodyPr/>
          <a:lstStyle/>
          <a:p>
            <a:pPr>
              <a:buFont typeface="Wingdings" pitchFamily="2" charset="2"/>
              <a:buChar char="§"/>
            </a:pPr>
            <a:r>
              <a:rPr lang="en-GB" altLang="en-US">
                <a:latin typeface="Rockwell" panose="02060603020205020403" pitchFamily="18" charset="77"/>
                <a:ea typeface="ＭＳ Ｐゴシック" panose="020B0600070205080204" pitchFamily="34" charset="-128"/>
              </a:rPr>
              <a:t>Would the bombings of Hiroshima and Nagasaki have met </a:t>
            </a:r>
            <a:r>
              <a:rPr lang="en-GB" altLang="en-US" i="1">
                <a:latin typeface="Rockwell" panose="02060603020205020403" pitchFamily="18" charset="77"/>
                <a:ea typeface="ＭＳ Ｐゴシック" panose="020B0600070205080204" pitchFamily="34" charset="-128"/>
              </a:rPr>
              <a:t>your</a:t>
            </a:r>
            <a:r>
              <a:rPr lang="en-GB" altLang="en-US">
                <a:latin typeface="Rockwell" panose="02060603020205020403" pitchFamily="18" charset="77"/>
                <a:ea typeface="ＭＳ Ｐゴシック" panose="020B0600070205080204" pitchFamily="34" charset="-128"/>
              </a:rPr>
              <a:t> Just War criteria?</a:t>
            </a:r>
          </a:p>
          <a:p>
            <a:pPr>
              <a:buFont typeface="Arial" panose="020B0604020202020204" pitchFamily="34" charset="0"/>
              <a:buNone/>
            </a:pPr>
            <a:endParaRPr lang="en-GB" altLang="en-US">
              <a:latin typeface="Rockwell" panose="02060603020205020403" pitchFamily="18" charset="77"/>
              <a:ea typeface="ＭＳ Ｐゴシック" panose="020B0600070205080204" pitchFamily="34" charset="-128"/>
            </a:endParaRPr>
          </a:p>
          <a:p>
            <a:pPr>
              <a:buFont typeface="Wingdings" pitchFamily="2" charset="2"/>
              <a:buChar char="§"/>
            </a:pPr>
            <a:r>
              <a:rPr lang="en-GB" altLang="en-US">
                <a:latin typeface="Rockwell" panose="02060603020205020403" pitchFamily="18" charset="77"/>
                <a:ea typeface="ＭＳ Ｐゴシック" panose="020B0600070205080204" pitchFamily="34" charset="-128"/>
              </a:rPr>
              <a:t>Why do people have different ideas of what is ‘just’?</a:t>
            </a:r>
          </a:p>
          <a:p>
            <a:pPr>
              <a:buFont typeface="Wingdings" pitchFamily="2" charset="2"/>
              <a:buChar char="§"/>
            </a:pPr>
            <a:endParaRPr lang="en-GB" altLang="en-US">
              <a:latin typeface="Rockwell" panose="02060603020205020403" pitchFamily="18" charset="77"/>
              <a:ea typeface="ＭＳ Ｐゴシック" panose="020B0600070205080204" pitchFamily="34" charset="-128"/>
            </a:endParaRPr>
          </a:p>
          <a:p>
            <a:pPr>
              <a:buFont typeface="Wingdings" pitchFamily="2" charset="2"/>
              <a:buChar char="§"/>
            </a:pPr>
            <a:r>
              <a:rPr lang="en-GB" altLang="en-US">
                <a:latin typeface="Rockwell" panose="02060603020205020403" pitchFamily="18" charset="77"/>
                <a:ea typeface="ＭＳ Ｐゴシック" panose="020B0600070205080204" pitchFamily="34" charset="-128"/>
              </a:rPr>
              <a:t>Is Just War theory be reliable if people can interpret it in such different ways?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3">
            <a:extLst>
              <a:ext uri="{FF2B5EF4-FFF2-40B4-BE49-F238E27FC236}">
                <a16:creationId xmlns:a16="http://schemas.microsoft.com/office/drawing/2014/main" id="{5C2CEAF5-6F12-7A4D-8A3A-D1C7E038955C}"/>
              </a:ext>
            </a:extLst>
          </p:cNvPr>
          <p:cNvSpPr>
            <a:spLocks noGrp="1"/>
          </p:cNvSpPr>
          <p:nvPr>
            <p:ph type="title" idx="4294967295"/>
          </p:nvPr>
        </p:nvSpPr>
        <p:spPr>
          <a:xfrm>
            <a:off x="457200" y="609600"/>
            <a:ext cx="8229600" cy="5105400"/>
          </a:xfrm>
        </p:spPr>
        <p:txBody>
          <a:bodyPr/>
          <a:lstStyle/>
          <a:p>
            <a:br>
              <a:rPr lang="en-GB" altLang="en-US" sz="3800">
                <a:latin typeface="Sketch Rockwell" charset="0"/>
                <a:ea typeface="ＭＳ Ｐゴシック" panose="020B0600070205080204" pitchFamily="34" charset="-128"/>
              </a:rPr>
            </a:br>
            <a:endParaRPr lang="en-GB" altLang="en-US" sz="3800">
              <a:latin typeface="Sketch Rockwell" charset="0"/>
              <a:ea typeface="ＭＳ Ｐゴシック" panose="020B0600070205080204" pitchFamily="34" charset="-128"/>
            </a:endParaRPr>
          </a:p>
        </p:txBody>
      </p:sp>
      <p:sp>
        <p:nvSpPr>
          <p:cNvPr id="21507" name="Text Box 3">
            <a:extLst>
              <a:ext uri="{FF2B5EF4-FFF2-40B4-BE49-F238E27FC236}">
                <a16:creationId xmlns:a16="http://schemas.microsoft.com/office/drawing/2014/main" id="{F2A81309-958C-E011-8C61-0DF11D1FE7A0}"/>
              </a:ext>
            </a:extLst>
          </p:cNvPr>
          <p:cNvSpPr txBox="1">
            <a:spLocks noChangeArrowheads="1"/>
          </p:cNvSpPr>
          <p:nvPr/>
        </p:nvSpPr>
        <p:spPr bwMode="auto">
          <a:xfrm>
            <a:off x="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3600" b="1">
                <a:latin typeface="Rockwell Extra Bold" panose="02060603020205020403" pitchFamily="18" charset="77"/>
              </a:rPr>
              <a:t>Would these be acceptable actions for the UK armed forces </a:t>
            </a:r>
            <a:r>
              <a:rPr lang="en-GB" altLang="en-US" sz="3600" b="1" i="1">
                <a:latin typeface="Rockwell Extra Bold" panose="02060603020205020403" pitchFamily="18" charset="77"/>
              </a:rPr>
              <a:t>during</a:t>
            </a:r>
            <a:r>
              <a:rPr lang="en-GB" altLang="en-US" sz="3600" b="1">
                <a:latin typeface="Rockwell Extra Bold" panose="02060603020205020403" pitchFamily="18" charset="77"/>
              </a:rPr>
              <a:t> a war, and why?: </a:t>
            </a:r>
          </a:p>
          <a:p>
            <a:pPr>
              <a:spcBef>
                <a:spcPct val="50000"/>
              </a:spcBef>
              <a:buFont typeface="Wingdings" pitchFamily="2" charset="2"/>
              <a:buChar char="§"/>
            </a:pPr>
            <a:r>
              <a:rPr lang="en-GB" altLang="en-US" sz="3300">
                <a:latin typeface="Rockwell" panose="02060603020205020403" pitchFamily="18" charset="77"/>
              </a:rPr>
              <a:t> Bombing a working hospital/school where enemy soldiers are hiding and training </a:t>
            </a:r>
          </a:p>
          <a:p>
            <a:pPr>
              <a:spcBef>
                <a:spcPct val="50000"/>
              </a:spcBef>
              <a:buFont typeface="Wingdings" pitchFamily="2" charset="2"/>
              <a:buChar char="§"/>
            </a:pPr>
            <a:r>
              <a:rPr lang="en-GB" altLang="en-US" sz="3300">
                <a:latin typeface="Rockwell" panose="02060603020205020403" pitchFamily="18" charset="77"/>
              </a:rPr>
              <a:t> Using child soldiers (under 18)</a:t>
            </a:r>
          </a:p>
          <a:p>
            <a:pPr>
              <a:spcBef>
                <a:spcPct val="50000"/>
              </a:spcBef>
              <a:buFont typeface="Wingdings" pitchFamily="2" charset="2"/>
              <a:buChar char="§"/>
            </a:pPr>
            <a:r>
              <a:rPr lang="en-GB" altLang="en-US" sz="3300">
                <a:latin typeface="Rockwell" panose="02060603020205020403" pitchFamily="18" charset="77"/>
              </a:rPr>
              <a:t> Use Weapons of Mass Destruction (e.g. nuclear weapons, chemical weapons, or biological weapons)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a:extLst>
              <a:ext uri="{FF2B5EF4-FFF2-40B4-BE49-F238E27FC236}">
                <a16:creationId xmlns:a16="http://schemas.microsoft.com/office/drawing/2014/main" id="{EB8F5216-56B3-70B6-C2F8-E78CFDED493E}"/>
              </a:ext>
            </a:extLst>
          </p:cNvPr>
          <p:cNvSpPr>
            <a:spLocks noGrp="1"/>
          </p:cNvSpPr>
          <p:nvPr>
            <p:ph type="title"/>
          </p:nvPr>
        </p:nvSpPr>
        <p:spPr>
          <a:xfrm>
            <a:off x="457200" y="76200"/>
            <a:ext cx="8229600" cy="914400"/>
          </a:xfrm>
        </p:spPr>
        <p:txBody>
          <a:bodyPr/>
          <a:lstStyle/>
          <a:p>
            <a:r>
              <a:rPr lang="en-GB" altLang="en-US">
                <a:latin typeface="Rockwell Extra Bold" panose="02060603020205020403" pitchFamily="18" charset="77"/>
                <a:ea typeface="ＭＳ Ｐゴシック" panose="020B0600070205080204" pitchFamily="34" charset="-128"/>
              </a:rPr>
              <a:t>YOUR TASK:</a:t>
            </a:r>
          </a:p>
        </p:txBody>
      </p:sp>
      <p:sp>
        <p:nvSpPr>
          <p:cNvPr id="217090" name="TextBox 5">
            <a:extLst>
              <a:ext uri="{FF2B5EF4-FFF2-40B4-BE49-F238E27FC236}">
                <a16:creationId xmlns:a16="http://schemas.microsoft.com/office/drawing/2014/main" id="{99EE2598-CF60-58D4-7157-DCAC6734D6DE}"/>
              </a:ext>
            </a:extLst>
          </p:cNvPr>
          <p:cNvSpPr txBox="1">
            <a:spLocks noChangeArrowheads="1"/>
          </p:cNvSpPr>
          <p:nvPr/>
        </p:nvSpPr>
        <p:spPr bwMode="auto">
          <a:xfrm>
            <a:off x="5791200" y="815975"/>
            <a:ext cx="3095625"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itchFamily="2" charset="2"/>
              <a:buChar char="§"/>
            </a:pPr>
            <a:r>
              <a:rPr lang="en-GB" altLang="en-US" sz="2600"/>
              <a:t> </a:t>
            </a:r>
            <a:r>
              <a:rPr lang="en-GB" altLang="en-US" sz="2600">
                <a:latin typeface="Rockwell" panose="02060603020205020403" pitchFamily="18" charset="77"/>
              </a:rPr>
              <a:t>Choose the </a:t>
            </a:r>
            <a:r>
              <a:rPr lang="en-GB" altLang="en-US" sz="2600" b="1" u="sng">
                <a:latin typeface="Rockwell" panose="02060603020205020403" pitchFamily="18" charset="77"/>
              </a:rPr>
              <a:t>six</a:t>
            </a:r>
            <a:r>
              <a:rPr lang="en-GB" altLang="en-US" sz="2600" b="1">
                <a:latin typeface="Rockwell" panose="02060603020205020403" pitchFamily="18" charset="77"/>
              </a:rPr>
              <a:t> </a:t>
            </a:r>
            <a:r>
              <a:rPr lang="en-GB" altLang="en-US" sz="2600">
                <a:latin typeface="Rockwell" panose="02060603020205020403" pitchFamily="18" charset="77"/>
              </a:rPr>
              <a:t>things from the sheet that you think are most important if you were making the rules for war</a:t>
            </a:r>
          </a:p>
          <a:p>
            <a:endParaRPr lang="en-GB" altLang="en-US" sz="2600">
              <a:latin typeface="Rockwell" panose="02060603020205020403" pitchFamily="18" charset="77"/>
            </a:endParaRPr>
          </a:p>
          <a:p>
            <a:pPr>
              <a:buFont typeface="Wingdings" pitchFamily="2" charset="2"/>
              <a:buChar char="§"/>
            </a:pPr>
            <a:r>
              <a:rPr lang="en-GB" altLang="en-US" sz="2600">
                <a:latin typeface="Rockwell" panose="02060603020205020403" pitchFamily="18" charset="77"/>
              </a:rPr>
              <a:t> You can add a rule of your own if you feel it is more important than some of the other options</a:t>
            </a:r>
            <a:endParaRPr lang="en-GB" altLang="en-US" sz="2600" b="1"/>
          </a:p>
        </p:txBody>
      </p:sp>
      <p:pic>
        <p:nvPicPr>
          <p:cNvPr id="217091" name="Picture 2">
            <a:extLst>
              <a:ext uri="{FF2B5EF4-FFF2-40B4-BE49-F238E27FC236}">
                <a16:creationId xmlns:a16="http://schemas.microsoft.com/office/drawing/2014/main" id="{F6B0160D-9552-36C8-0719-F52599F718CD}"/>
              </a:ext>
            </a:extLst>
          </p:cNvPr>
          <p:cNvPicPr>
            <a:picLocks noChangeAspect="1"/>
          </p:cNvPicPr>
          <p:nvPr/>
        </p:nvPicPr>
        <p:blipFill>
          <a:blip r:embed="rId2">
            <a:extLst>
              <a:ext uri="{28A0092B-C50C-407E-A947-70E740481C1C}">
                <a14:useLocalDpi xmlns:a14="http://schemas.microsoft.com/office/drawing/2010/main" val="0"/>
              </a:ext>
            </a:extLst>
          </a:blip>
          <a:srcRect l="17999" t="15308" r="37000" b="5942"/>
          <a:stretch>
            <a:fillRect/>
          </a:stretch>
        </p:blipFill>
        <p:spPr bwMode="auto">
          <a:xfrm rot="-214810">
            <a:off x="706438" y="1009650"/>
            <a:ext cx="3795712" cy="531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1BBEBEB7-ABC3-ED47-4D26-778A0032C4AF}"/>
              </a:ext>
            </a:extLst>
          </p:cNvPr>
          <p:cNvCxnSpPr/>
          <p:nvPr/>
        </p:nvCxnSpPr>
        <p:spPr>
          <a:xfrm flipH="1">
            <a:off x="4267200" y="1676400"/>
            <a:ext cx="1524000" cy="304800"/>
          </a:xfrm>
          <a:prstGeom prst="line">
            <a:avLst/>
          </a:prstGeom>
          <a:ln w="57150"/>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3">
            <a:extLst>
              <a:ext uri="{FF2B5EF4-FFF2-40B4-BE49-F238E27FC236}">
                <a16:creationId xmlns:a16="http://schemas.microsoft.com/office/drawing/2014/main" id="{F2EA46FF-B31D-7E78-E7EE-B98F75F9A682}"/>
              </a:ext>
            </a:extLst>
          </p:cNvPr>
          <p:cNvSpPr>
            <a:spLocks noGrp="1"/>
          </p:cNvSpPr>
          <p:nvPr>
            <p:ph type="title" idx="4294967295"/>
          </p:nvPr>
        </p:nvSpPr>
        <p:spPr>
          <a:xfrm>
            <a:off x="457200" y="609600"/>
            <a:ext cx="8229600" cy="5105400"/>
          </a:xfrm>
        </p:spPr>
        <p:txBody>
          <a:bodyPr/>
          <a:lstStyle/>
          <a:p>
            <a:br>
              <a:rPr lang="en-GB" altLang="en-US" sz="3800">
                <a:latin typeface="Sketch Rockwell" charset="0"/>
                <a:ea typeface="ＭＳ Ｐゴシック" panose="020B0600070205080204" pitchFamily="34" charset="-128"/>
              </a:rPr>
            </a:br>
            <a:endParaRPr lang="en-GB" altLang="en-US" sz="3800">
              <a:latin typeface="Sketch Rockwell" charset="0"/>
              <a:ea typeface="ＭＳ Ｐゴシック" panose="020B0600070205080204" pitchFamily="34" charset="-128"/>
            </a:endParaRPr>
          </a:p>
        </p:txBody>
      </p:sp>
      <p:sp>
        <p:nvSpPr>
          <p:cNvPr id="218114" name="Text Box 3">
            <a:extLst>
              <a:ext uri="{FF2B5EF4-FFF2-40B4-BE49-F238E27FC236}">
                <a16:creationId xmlns:a16="http://schemas.microsoft.com/office/drawing/2014/main" id="{8E54F54F-C6D0-5FCD-44DD-3413430D4E1A}"/>
              </a:ext>
            </a:extLst>
          </p:cNvPr>
          <p:cNvSpPr txBox="1">
            <a:spLocks noChangeArrowheads="1"/>
          </p:cNvSpPr>
          <p:nvPr/>
        </p:nvSpPr>
        <p:spPr bwMode="auto">
          <a:xfrm>
            <a:off x="0" y="1524000"/>
            <a:ext cx="914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4500" b="1">
                <a:latin typeface="Rockwell Extra Bold" panose="02060603020205020403" pitchFamily="18" charset="77"/>
              </a:rPr>
              <a:t>Which six rules did you choose, and why?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Title 1">
            <a:extLst>
              <a:ext uri="{FF2B5EF4-FFF2-40B4-BE49-F238E27FC236}">
                <a16:creationId xmlns:a16="http://schemas.microsoft.com/office/drawing/2014/main" id="{1D7466BF-F10E-676C-A8AC-691E6D41BC81}"/>
              </a:ext>
            </a:extLst>
          </p:cNvPr>
          <p:cNvSpPr>
            <a:spLocks noGrp="1"/>
          </p:cNvSpPr>
          <p:nvPr>
            <p:ph type="title"/>
          </p:nvPr>
        </p:nvSpPr>
        <p:spPr>
          <a:xfrm>
            <a:off x="381000" y="-152400"/>
            <a:ext cx="8229600" cy="838200"/>
          </a:xfrm>
        </p:spPr>
        <p:txBody>
          <a:bodyPr/>
          <a:lstStyle/>
          <a:p>
            <a:r>
              <a:rPr lang="en-GB" altLang="en-US">
                <a:latin typeface="Rockwell Extra Bold" panose="02060603020205020403" pitchFamily="18" charset="77"/>
                <a:ea typeface="ＭＳ Ｐゴシック" panose="020B0600070205080204" pitchFamily="34" charset="-128"/>
              </a:rPr>
              <a:t>JUST WAR THEORY</a:t>
            </a:r>
          </a:p>
        </p:txBody>
      </p:sp>
      <p:sp>
        <p:nvSpPr>
          <p:cNvPr id="13" name="TextBox 12">
            <a:extLst>
              <a:ext uri="{FF2B5EF4-FFF2-40B4-BE49-F238E27FC236}">
                <a16:creationId xmlns:a16="http://schemas.microsoft.com/office/drawing/2014/main" id="{FB27FC41-444A-1905-35DD-A81AB4D59372}"/>
              </a:ext>
            </a:extLst>
          </p:cNvPr>
          <p:cNvSpPr txBox="1">
            <a:spLocks noChangeArrowheads="1"/>
          </p:cNvSpPr>
          <p:nvPr/>
        </p:nvSpPr>
        <p:spPr bwMode="auto">
          <a:xfrm>
            <a:off x="60325" y="609600"/>
            <a:ext cx="4643438" cy="638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Wingdings" pitchFamily="2" charset="2"/>
              <a:buChar char="§"/>
            </a:pPr>
            <a:r>
              <a:rPr lang="en-GB" altLang="en-US" sz="3200">
                <a:latin typeface="Rockwell" panose="02060603020205020403" pitchFamily="18" charset="77"/>
              </a:rPr>
              <a:t> </a:t>
            </a:r>
            <a:r>
              <a:rPr lang="en-GB" altLang="en-US" sz="2900">
                <a:latin typeface="Rockwell" panose="02060603020205020403" pitchFamily="18" charset="77"/>
              </a:rPr>
              <a:t>St Thomas Aquinas (1255-1274) developed the theory</a:t>
            </a:r>
          </a:p>
          <a:p>
            <a:endParaRPr lang="en-GB" altLang="en-US" sz="2900">
              <a:latin typeface="Rockwell" panose="02060603020205020403" pitchFamily="18" charset="77"/>
            </a:endParaRPr>
          </a:p>
          <a:p>
            <a:pPr>
              <a:buFont typeface="Wingdings" pitchFamily="2" charset="2"/>
              <a:buChar char="§"/>
            </a:pPr>
            <a:r>
              <a:rPr lang="en-GB" altLang="en-US" sz="2900">
                <a:latin typeface="Rockwell" panose="02060603020205020403" pitchFamily="18" charset="77"/>
              </a:rPr>
              <a:t>  He built on the ideas of St Augustine of Hippo (354 – 430)</a:t>
            </a:r>
          </a:p>
          <a:p>
            <a:pPr>
              <a:buFont typeface="Wingdings" pitchFamily="2" charset="2"/>
              <a:buChar char="§"/>
            </a:pPr>
            <a:endParaRPr lang="en-GB" altLang="en-US" sz="2900">
              <a:latin typeface="Rockwell" panose="02060603020205020403" pitchFamily="18" charset="77"/>
            </a:endParaRPr>
          </a:p>
          <a:p>
            <a:pPr>
              <a:buFont typeface="Wingdings" pitchFamily="2" charset="2"/>
              <a:buChar char="§"/>
            </a:pPr>
            <a:r>
              <a:rPr lang="en-GB" altLang="en-US" sz="2900">
                <a:latin typeface="Rockwell" panose="02060603020205020403" pitchFamily="18" charset="77"/>
              </a:rPr>
              <a:t> There are two aspects to the Just War theory: </a:t>
            </a:r>
            <a:r>
              <a:rPr lang="en-GB" altLang="en-US" sz="2900" i="1">
                <a:latin typeface="Rockwell" panose="02060603020205020403" pitchFamily="18" charset="77"/>
              </a:rPr>
              <a:t>Jus ad bellum</a:t>
            </a:r>
            <a:r>
              <a:rPr lang="en-GB" altLang="en-US" sz="2900">
                <a:latin typeface="Rockwell" panose="02060603020205020403" pitchFamily="18" charset="77"/>
              </a:rPr>
              <a:t> (Latin for ‘just reasons to go to war’) and </a:t>
            </a:r>
            <a:r>
              <a:rPr lang="en-GB" altLang="en-US" sz="2900" i="1">
                <a:latin typeface="Rockwell" panose="02060603020205020403" pitchFamily="18" charset="77"/>
              </a:rPr>
              <a:t>Jus in bello</a:t>
            </a:r>
            <a:r>
              <a:rPr lang="en-GB" altLang="en-US" sz="2900">
                <a:latin typeface="Rockwell" panose="02060603020205020403" pitchFamily="18" charset="77"/>
              </a:rPr>
              <a:t> (Latin for ‘just actions during war’)</a:t>
            </a:r>
          </a:p>
        </p:txBody>
      </p:sp>
      <p:pic>
        <p:nvPicPr>
          <p:cNvPr id="220163" name="Picture 3">
            <a:extLst>
              <a:ext uri="{FF2B5EF4-FFF2-40B4-BE49-F238E27FC236}">
                <a16:creationId xmlns:a16="http://schemas.microsoft.com/office/drawing/2014/main" id="{7AD8F209-70EC-4A55-388D-EDDEE4BE33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3288" y="898525"/>
            <a:ext cx="244475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Box 4">
            <a:extLst>
              <a:ext uri="{FF2B5EF4-FFF2-40B4-BE49-F238E27FC236}">
                <a16:creationId xmlns:a16="http://schemas.microsoft.com/office/drawing/2014/main" id="{370E515D-D706-85C2-4F63-7DA0FB99432F}"/>
              </a:ext>
            </a:extLst>
          </p:cNvPr>
          <p:cNvSpPr txBox="1">
            <a:spLocks noChangeArrowheads="1"/>
          </p:cNvSpPr>
          <p:nvPr/>
        </p:nvSpPr>
        <p:spPr bwMode="auto">
          <a:xfrm>
            <a:off x="5332413" y="3997325"/>
            <a:ext cx="37449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GB" altLang="en-US" sz="800">
                <a:solidFill>
                  <a:srgbClr val="000000"/>
                </a:solidFill>
                <a:cs typeface="Arial" panose="020B0604020202020204" pitchFamily="34" charset="0"/>
              </a:rPr>
              <a:t>Lawrence OP ; https://creativecommons.org/licenses/by-nc-nd/2.0/legalcode</a:t>
            </a:r>
          </a:p>
        </p:txBody>
      </p:sp>
      <p:cxnSp>
        <p:nvCxnSpPr>
          <p:cNvPr id="9" name="Straight Connector 8">
            <a:extLst>
              <a:ext uri="{FF2B5EF4-FFF2-40B4-BE49-F238E27FC236}">
                <a16:creationId xmlns:a16="http://schemas.microsoft.com/office/drawing/2014/main" id="{FCF0045A-DB0B-E6BB-1E40-D8268F86C3B1}"/>
              </a:ext>
            </a:extLst>
          </p:cNvPr>
          <p:cNvCxnSpPr/>
          <p:nvPr/>
        </p:nvCxnSpPr>
        <p:spPr>
          <a:xfrm flipH="1" flipV="1">
            <a:off x="3810000" y="1066800"/>
            <a:ext cx="2057400" cy="376238"/>
          </a:xfrm>
          <a:prstGeom prst="line">
            <a:avLst/>
          </a:prstGeom>
          <a:ln w="57150"/>
        </p:spPr>
        <p:style>
          <a:lnRef idx="1">
            <a:schemeClr val="accent2"/>
          </a:lnRef>
          <a:fillRef idx="0">
            <a:schemeClr val="accent2"/>
          </a:fillRef>
          <a:effectRef idx="0">
            <a:schemeClr val="accent2"/>
          </a:effectRef>
          <a:fontRef idx="minor">
            <a:schemeClr val="tx1"/>
          </a:fontRef>
        </p:style>
      </p:cxnSp>
      <p:pic>
        <p:nvPicPr>
          <p:cNvPr id="220166" name="Picture 1">
            <a:extLst>
              <a:ext uri="{FF2B5EF4-FFF2-40B4-BE49-F238E27FC236}">
                <a16:creationId xmlns:a16="http://schemas.microsoft.com/office/drawing/2014/main" id="{8EBEF302-BC06-1B00-7A64-C07E71FEDF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35463"/>
            <a:ext cx="3768725"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a:extLst>
              <a:ext uri="{FF2B5EF4-FFF2-40B4-BE49-F238E27FC236}">
                <a16:creationId xmlns:a16="http://schemas.microsoft.com/office/drawing/2014/main" id="{A405A946-70DA-1139-FE18-538B2C2EC7D8}"/>
              </a:ext>
            </a:extLst>
          </p:cNvPr>
          <p:cNvCxnSpPr/>
          <p:nvPr/>
        </p:nvCxnSpPr>
        <p:spPr>
          <a:xfrm flipH="1" flipV="1">
            <a:off x="3581400" y="3352800"/>
            <a:ext cx="1219200" cy="982663"/>
          </a:xfrm>
          <a:prstGeom prst="line">
            <a:avLst/>
          </a:prstGeom>
          <a:ln w="57150"/>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
            <a:extLst>
              <a:ext uri="{FF2B5EF4-FFF2-40B4-BE49-F238E27FC236}">
                <a16:creationId xmlns:a16="http://schemas.microsoft.com/office/drawing/2014/main" id="{628A8EA1-8812-80AF-1996-D6081DCBC6F2}"/>
              </a:ext>
            </a:extLst>
          </p:cNvPr>
          <p:cNvSpPr>
            <a:spLocks noChangeArrowheads="1"/>
          </p:cNvSpPr>
          <p:nvPr/>
        </p:nvSpPr>
        <p:spPr bwMode="auto">
          <a:xfrm>
            <a:off x="1692275" y="1557338"/>
            <a:ext cx="52197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Be declared by a legitimate authority (e.g. a recognised government)</a:t>
            </a:r>
          </a:p>
          <a:p>
            <a:pPr>
              <a:buFont typeface="Calibri" panose="020F0502020204030204" pitchFamily="34" charset="0"/>
              <a:buAutoNum type="arabicPeriod"/>
            </a:pPr>
            <a:endParaRPr lang="en-GB" altLang="en-US" sz="1800">
              <a:solidFill>
                <a:srgbClr val="000000"/>
              </a:solidFill>
              <a:latin typeface="Rockwell" panose="02060603020205020403" pitchFamily="18" charset="77"/>
              <a:cs typeface="Arial" panose="020B0604020202020204" pitchFamily="34" charset="0"/>
            </a:endParaRPr>
          </a:p>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Have a just cause (e.g. defence against invasion)</a:t>
            </a:r>
          </a:p>
          <a:p>
            <a:pPr>
              <a:buFont typeface="Calibri" panose="020F0502020204030204" pitchFamily="34" charset="0"/>
              <a:buAutoNum type="arabicPeriod"/>
            </a:pPr>
            <a:endParaRPr lang="en-GB" altLang="en-US" sz="1800">
              <a:solidFill>
                <a:srgbClr val="000000"/>
              </a:solidFill>
              <a:latin typeface="Rockwell" panose="02060603020205020403" pitchFamily="18" charset="77"/>
              <a:cs typeface="Arial" panose="020B0604020202020204" pitchFamily="34" charset="0"/>
            </a:endParaRPr>
          </a:p>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Have a just </a:t>
            </a:r>
            <a:r>
              <a:rPr lang="en-GB" altLang="en-US" sz="1800" i="1">
                <a:solidFill>
                  <a:srgbClr val="000000"/>
                </a:solidFill>
                <a:latin typeface="Rockwell" panose="02060603020205020403" pitchFamily="18" charset="77"/>
                <a:cs typeface="Arial" panose="020B0604020202020204" pitchFamily="34" charset="0"/>
              </a:rPr>
              <a:t>intention</a:t>
            </a:r>
            <a:r>
              <a:rPr lang="en-GB" altLang="en-US" sz="1800">
                <a:solidFill>
                  <a:srgbClr val="000000"/>
                </a:solidFill>
                <a:latin typeface="Rockwell" panose="02060603020205020403" pitchFamily="18" charset="77"/>
                <a:cs typeface="Arial" panose="020B0604020202020204" pitchFamily="34" charset="0"/>
              </a:rPr>
              <a:t> (e.g. to stop evil, not for self-interest) </a:t>
            </a:r>
          </a:p>
          <a:p>
            <a:pPr>
              <a:buFont typeface="Calibri" panose="020F0502020204030204" pitchFamily="34" charset="0"/>
              <a:buAutoNum type="arabicPeriod"/>
            </a:pPr>
            <a:endParaRPr lang="en-GB" altLang="en-US" sz="1800">
              <a:solidFill>
                <a:srgbClr val="000000"/>
              </a:solidFill>
              <a:latin typeface="Rockwell" panose="02060603020205020403" pitchFamily="18" charset="77"/>
              <a:cs typeface="Arial" panose="020B0604020202020204" pitchFamily="34" charset="0"/>
            </a:endParaRPr>
          </a:p>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Be the last resort</a:t>
            </a:r>
          </a:p>
          <a:p>
            <a:pPr>
              <a:buFont typeface="Calibri" panose="020F0502020204030204" pitchFamily="34" charset="0"/>
              <a:buAutoNum type="arabicPeriod"/>
            </a:pPr>
            <a:endParaRPr lang="en-GB" altLang="en-US" sz="1800">
              <a:solidFill>
                <a:srgbClr val="000000"/>
              </a:solidFill>
              <a:latin typeface="Rockwell" panose="02060603020205020403" pitchFamily="18" charset="77"/>
              <a:cs typeface="Arial" panose="020B0604020202020204" pitchFamily="34" charset="0"/>
            </a:endParaRPr>
          </a:p>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Have a good chance of being successful and bringing about peace</a:t>
            </a:r>
          </a:p>
          <a:p>
            <a:pPr>
              <a:buFont typeface="Calibri" panose="020F0502020204030204" pitchFamily="34" charset="0"/>
              <a:buAutoNum type="arabicPeriod"/>
            </a:pPr>
            <a:endParaRPr lang="en-GB" altLang="en-US" sz="1800">
              <a:solidFill>
                <a:srgbClr val="000000"/>
              </a:solidFill>
              <a:latin typeface="Rockwell" panose="02060603020205020403" pitchFamily="18" charset="77"/>
              <a:cs typeface="Arial" panose="020B0604020202020204" pitchFamily="34" charset="0"/>
            </a:endParaRPr>
          </a:p>
          <a:p>
            <a:pPr>
              <a:buFont typeface="Calibri" panose="020F0502020204030204" pitchFamily="34" charset="0"/>
              <a:buAutoNum type="arabicPeriod"/>
            </a:pPr>
            <a:r>
              <a:rPr lang="en-GB" altLang="en-US" sz="1800">
                <a:solidFill>
                  <a:srgbClr val="000000"/>
                </a:solidFill>
                <a:latin typeface="Rockwell" panose="02060603020205020403" pitchFamily="18" charset="77"/>
                <a:cs typeface="Arial" panose="020B0604020202020204" pitchFamily="34" charset="0"/>
              </a:rPr>
              <a:t>Be in proportion (it should not kill too many people, especially if they are not involved in the fighting)	</a:t>
            </a:r>
          </a:p>
        </p:txBody>
      </p:sp>
      <p:sp>
        <p:nvSpPr>
          <p:cNvPr id="3" name="Title 3">
            <a:extLst>
              <a:ext uri="{FF2B5EF4-FFF2-40B4-BE49-F238E27FC236}">
                <a16:creationId xmlns:a16="http://schemas.microsoft.com/office/drawing/2014/main" id="{A7095884-EDB7-D03E-8444-1951DD54E3C2}"/>
              </a:ext>
            </a:extLst>
          </p:cNvPr>
          <p:cNvSpPr txBox="1">
            <a:spLocks/>
          </p:cNvSpPr>
          <p:nvPr/>
        </p:nvSpPr>
        <p:spPr>
          <a:xfrm>
            <a:off x="395288" y="188913"/>
            <a:ext cx="8229600" cy="1143000"/>
          </a:xfrm>
          <a:prstGeom prst="rect">
            <a:avLst/>
          </a:prstGeom>
          <a:solidFill>
            <a:schemeClr val="accent3">
              <a:lumMod val="60000"/>
              <a:lumOff val="40000"/>
            </a:schemeClr>
          </a:solidFill>
          <a:ln w="57150">
            <a:solidFill>
              <a:schemeClr val="accent3">
                <a:lumMod val="75000"/>
              </a:schemeClr>
            </a:solidFill>
          </a:ln>
        </p:spPr>
        <p:txBody>
          <a:bodyPr>
            <a:normAutofit fontScale="850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GB" sz="5400" b="1" dirty="0">
                <a:solidFill>
                  <a:prstClr val="black"/>
                </a:solidFill>
                <a:latin typeface="Rockwell" pitchFamily="18" charset="0"/>
              </a:rPr>
              <a:t>Just War theory: a war must: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3">
            <a:extLst>
              <a:ext uri="{FF2B5EF4-FFF2-40B4-BE49-F238E27FC236}">
                <a16:creationId xmlns:a16="http://schemas.microsoft.com/office/drawing/2014/main" id="{17984A89-48E9-D17C-9568-CB18AA41F1F8}"/>
              </a:ext>
            </a:extLst>
          </p:cNvPr>
          <p:cNvSpPr>
            <a:spLocks noGrp="1"/>
          </p:cNvSpPr>
          <p:nvPr>
            <p:ph type="title" idx="4294967295"/>
          </p:nvPr>
        </p:nvSpPr>
        <p:spPr>
          <a:xfrm>
            <a:off x="457200" y="609600"/>
            <a:ext cx="8229600" cy="5105400"/>
          </a:xfrm>
        </p:spPr>
        <p:txBody>
          <a:bodyPr/>
          <a:lstStyle/>
          <a:p>
            <a:br>
              <a:rPr lang="en-GB" altLang="en-US" sz="3800">
                <a:latin typeface="Sketch Rockwell" charset="0"/>
                <a:ea typeface="ＭＳ Ｐゴシック" panose="020B0600070205080204" pitchFamily="34" charset="-128"/>
              </a:rPr>
            </a:br>
            <a:endParaRPr lang="en-GB" altLang="en-US" sz="3800">
              <a:latin typeface="Sketch Rockwell" charset="0"/>
              <a:ea typeface="ＭＳ Ｐゴシック" panose="020B0600070205080204" pitchFamily="34" charset="-128"/>
            </a:endParaRPr>
          </a:p>
        </p:txBody>
      </p:sp>
      <p:sp>
        <p:nvSpPr>
          <p:cNvPr id="223234" name="Text Box 3">
            <a:extLst>
              <a:ext uri="{FF2B5EF4-FFF2-40B4-BE49-F238E27FC236}">
                <a16:creationId xmlns:a16="http://schemas.microsoft.com/office/drawing/2014/main" id="{BC99FF25-CCA0-66A6-A08D-F1B18F1080B9}"/>
              </a:ext>
            </a:extLst>
          </p:cNvPr>
          <p:cNvSpPr txBox="1">
            <a:spLocks noChangeArrowheads="1"/>
          </p:cNvSpPr>
          <p:nvPr/>
        </p:nvSpPr>
        <p:spPr bwMode="auto">
          <a:xfrm>
            <a:off x="0" y="1524000"/>
            <a:ext cx="91440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spcBef>
                <a:spcPct val="50000"/>
              </a:spcBef>
            </a:pPr>
            <a:r>
              <a:rPr lang="en-GB" altLang="en-US" sz="4500" b="1">
                <a:latin typeface="Rockwell Extra Bold" panose="02060603020205020403" pitchFamily="18" charset="77"/>
              </a:rPr>
              <a:t>How do your six rules compare to the Just War criteria?</a:t>
            </a:r>
          </a:p>
        </p:txBody>
      </p:sp>
    </p:spTree>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3523</Words>
  <Application>Microsoft Macintosh PowerPoint</Application>
  <PresentationFormat>On-screen Show (4:3)</PresentationFormat>
  <Paragraphs>195</Paragraphs>
  <Slides>33</Slides>
  <Notes>30</Notes>
  <HiddenSlides>0</HiddenSlides>
  <MMClips>1</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33</vt:i4>
      </vt:variant>
    </vt:vector>
  </HeadingPairs>
  <TitlesOfParts>
    <vt:vector size="57" baseType="lpstr">
      <vt:lpstr>Arial</vt:lpstr>
      <vt:lpstr>ＭＳ Ｐゴシック</vt:lpstr>
      <vt:lpstr>Calibri</vt:lpstr>
      <vt:lpstr>Calibri Light</vt:lpstr>
      <vt:lpstr>Rockwell</vt:lpstr>
      <vt:lpstr>Noto Sans CJK SC Regular</vt:lpstr>
      <vt:lpstr>Wingdings</vt:lpstr>
      <vt:lpstr>Sketch Rockwell</vt:lpstr>
      <vt:lpstr>Rockwell Extra Bold</vt:lpstr>
      <vt:lpstr>Tahoma</vt:lpstr>
      <vt:lpstr>Frutiger 95 UltraBlack</vt:lpstr>
      <vt:lpstr>Frutiger-LightItalic</vt:lpstr>
      <vt:lpstr>Frutiger-Light</vt:lpstr>
      <vt:lpstr>3_Office Theme</vt:lpstr>
      <vt:lpstr>9_Office Theme</vt:lpstr>
      <vt:lpstr>8_Office Theme</vt:lpstr>
      <vt:lpstr>1_Office Theme</vt:lpstr>
      <vt:lpstr>2_Office Theme</vt:lpstr>
      <vt:lpstr>12_Office Theme</vt:lpstr>
      <vt:lpstr>13_Office Theme</vt:lpstr>
      <vt:lpstr>10_Office Theme</vt:lpstr>
      <vt:lpstr>11_Office Theme</vt:lpstr>
      <vt:lpstr>Office Theme</vt:lpstr>
      <vt:lpstr>7_Office Theme</vt:lpstr>
      <vt:lpstr>PowerPoint Presentation</vt:lpstr>
      <vt:lpstr>PowerPoint Presentation</vt:lpstr>
      <vt:lpstr> </vt:lpstr>
      <vt:lpstr> </vt:lpstr>
      <vt:lpstr>YOUR TASK:</vt:lpstr>
      <vt:lpstr> </vt:lpstr>
      <vt:lpstr>JUST WAR THEORY</vt:lpstr>
      <vt:lpstr>PowerPoint Presentation</vt:lpstr>
      <vt:lpstr> </vt:lpstr>
      <vt:lpstr>PowerPoint Presentation</vt:lpstr>
      <vt:lpstr>PowerPoint Presentation</vt:lpstr>
      <vt:lpstr>PowerPoint Presentation</vt:lpstr>
      <vt:lpstr>PowerPoint Presentation</vt:lpstr>
      <vt:lpstr>PowerPoint Presentation</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Hiroshima video clip (reconstruction)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What are the arguments given for the bombings?</vt:lpstr>
      <vt:lpstr>What are the arguments given against the bombings?</vt:lpstr>
      <vt:lpstr>WHAT DO YOU  THINK? ‘spectrum line’</vt:lpstr>
      <vt:lpstr>PowerPoint Presentation</vt:lpstr>
      <vt:lpstr>YOUR TASK:</vt:lpstr>
      <vt:lpstr>DISCUSS</vt:lpstr>
    </vt:vector>
  </TitlesOfParts>
  <Company>CND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 English</dc:title>
  <dc:creator>Zahra Husaini</dc:creator>
  <cp:lastModifiedBy>NAS OneDrive</cp:lastModifiedBy>
  <cp:revision>106</cp:revision>
  <dcterms:created xsi:type="dcterms:W3CDTF">2013-04-29T14:09:46Z</dcterms:created>
  <dcterms:modified xsi:type="dcterms:W3CDTF">2024-08-07T12:53:33Z</dcterms:modified>
</cp:coreProperties>
</file>