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6.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7.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8.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3" r:id="rId2"/>
    <p:sldMasterId id="2147483685" r:id="rId3"/>
    <p:sldMasterId id="2147483698" r:id="rId4"/>
    <p:sldMasterId id="2147483710" r:id="rId5"/>
    <p:sldMasterId id="2147483722" r:id="rId6"/>
    <p:sldMasterId id="2147483734" r:id="rId7"/>
    <p:sldMasterId id="2147483748" r:id="rId8"/>
    <p:sldMasterId id="2147483763" r:id="rId9"/>
    <p:sldMasterId id="2147483791" r:id="rId10"/>
    <p:sldMasterId id="2147483806" r:id="rId11"/>
    <p:sldMasterId id="2147483819" r:id="rId12"/>
    <p:sldMasterId id="2147483889" r:id="rId13"/>
    <p:sldMasterId id="2147483905" r:id="rId14"/>
    <p:sldMasterId id="2147483921" r:id="rId15"/>
    <p:sldMasterId id="2147483934" r:id="rId16"/>
    <p:sldMasterId id="2147483948" r:id="rId17"/>
    <p:sldMasterId id="2147483964" r:id="rId18"/>
    <p:sldMasterId id="2147483976" r:id="rId19"/>
  </p:sldMasterIdLst>
  <p:notesMasterIdLst>
    <p:notesMasterId r:id="rId54"/>
  </p:notesMasterIdLst>
  <p:sldIdLst>
    <p:sldId id="279" r:id="rId20"/>
    <p:sldId id="295" r:id="rId21"/>
    <p:sldId id="296" r:id="rId22"/>
    <p:sldId id="297" r:id="rId23"/>
    <p:sldId id="324" r:id="rId24"/>
    <p:sldId id="299" r:id="rId25"/>
    <p:sldId id="300" r:id="rId26"/>
    <p:sldId id="327" r:id="rId27"/>
    <p:sldId id="325" r:id="rId28"/>
    <p:sldId id="326" r:id="rId29"/>
    <p:sldId id="306" r:id="rId30"/>
    <p:sldId id="307" r:id="rId31"/>
    <p:sldId id="308" r:id="rId32"/>
    <p:sldId id="309" r:id="rId33"/>
    <p:sldId id="310" r:id="rId34"/>
    <p:sldId id="311" r:id="rId35"/>
    <p:sldId id="335" r:id="rId36"/>
    <p:sldId id="328" r:id="rId37"/>
    <p:sldId id="329" r:id="rId38"/>
    <p:sldId id="314" r:id="rId39"/>
    <p:sldId id="330" r:id="rId40"/>
    <p:sldId id="331" r:id="rId41"/>
    <p:sldId id="332" r:id="rId42"/>
    <p:sldId id="333" r:id="rId43"/>
    <p:sldId id="334" r:id="rId44"/>
    <p:sldId id="285" r:id="rId45"/>
    <p:sldId id="293" r:id="rId46"/>
    <p:sldId id="287" r:id="rId47"/>
    <p:sldId id="289" r:id="rId48"/>
    <p:sldId id="294" r:id="rId49"/>
    <p:sldId id="290" r:id="rId50"/>
    <p:sldId id="291" r:id="rId51"/>
    <p:sldId id="292" r:id="rId52"/>
    <p:sldId id="336" r:id="rId53"/>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E8FCF1"/>
    <a:srgbClr val="CCFFCC"/>
    <a:srgbClr val="FFCCFF"/>
    <a:srgbClr val="DCE6F2"/>
    <a:srgbClr val="BDBC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77245" autoAdjust="0"/>
  </p:normalViewPr>
  <p:slideViewPr>
    <p:cSldViewPr>
      <p:cViewPr varScale="1">
        <p:scale>
          <a:sx n="69" d="100"/>
          <a:sy n="69" d="100"/>
        </p:scale>
        <p:origin x="-160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50" Type="http://schemas.openxmlformats.org/officeDocument/2006/relationships/slide" Target="slides/slide31.xml"/><Relationship Id="rId51" Type="http://schemas.openxmlformats.org/officeDocument/2006/relationships/slide" Target="slides/slide32.xml"/><Relationship Id="rId52" Type="http://schemas.openxmlformats.org/officeDocument/2006/relationships/slide" Target="slides/slide33.xml"/><Relationship Id="rId53" Type="http://schemas.openxmlformats.org/officeDocument/2006/relationships/slide" Target="slides/slide34.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21.xml"/><Relationship Id="rId41" Type="http://schemas.openxmlformats.org/officeDocument/2006/relationships/slide" Target="slides/slide22.xml"/><Relationship Id="rId42" Type="http://schemas.openxmlformats.org/officeDocument/2006/relationships/slide" Target="slides/slide23.xml"/><Relationship Id="rId43" Type="http://schemas.openxmlformats.org/officeDocument/2006/relationships/slide" Target="slides/slide24.xml"/><Relationship Id="rId44" Type="http://schemas.openxmlformats.org/officeDocument/2006/relationships/slide" Target="slides/slide25.xml"/><Relationship Id="rId45" Type="http://schemas.openxmlformats.org/officeDocument/2006/relationships/slide" Target="slides/slide26.xml"/><Relationship Id="rId46" Type="http://schemas.openxmlformats.org/officeDocument/2006/relationships/slide" Target="slides/slide27.xml"/><Relationship Id="rId47" Type="http://schemas.openxmlformats.org/officeDocument/2006/relationships/slide" Target="slides/slide28.xml"/><Relationship Id="rId48" Type="http://schemas.openxmlformats.org/officeDocument/2006/relationships/slide" Target="slides/slide29.xml"/><Relationship Id="rId49" Type="http://schemas.openxmlformats.org/officeDocument/2006/relationships/slide" Target="slides/slide3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1.xml"/><Relationship Id="rId31" Type="http://schemas.openxmlformats.org/officeDocument/2006/relationships/slide" Target="slides/slide12.xml"/><Relationship Id="rId32" Type="http://schemas.openxmlformats.org/officeDocument/2006/relationships/slide" Target="slides/slide13.xml"/><Relationship Id="rId33" Type="http://schemas.openxmlformats.org/officeDocument/2006/relationships/slide" Target="slides/slide14.xml"/><Relationship Id="rId34" Type="http://schemas.openxmlformats.org/officeDocument/2006/relationships/slide" Target="slides/slide15.xml"/><Relationship Id="rId35" Type="http://schemas.openxmlformats.org/officeDocument/2006/relationships/slide" Target="slides/slide16.xml"/><Relationship Id="rId36" Type="http://schemas.openxmlformats.org/officeDocument/2006/relationships/slide" Target="slides/slide17.xml"/><Relationship Id="rId37" Type="http://schemas.openxmlformats.org/officeDocument/2006/relationships/slide" Target="slides/slide18.xml"/><Relationship Id="rId38" Type="http://schemas.openxmlformats.org/officeDocument/2006/relationships/slide" Target="slides/slide19.xml"/><Relationship Id="rId39" Type="http://schemas.openxmlformats.org/officeDocument/2006/relationships/slide" Target="slides/slide20.xml"/><Relationship Id="rId20" Type="http://schemas.openxmlformats.org/officeDocument/2006/relationships/slide" Target="slides/slide1.xml"/><Relationship Id="rId21" Type="http://schemas.openxmlformats.org/officeDocument/2006/relationships/slide" Target="slides/slide2.xml"/><Relationship Id="rId22" Type="http://schemas.openxmlformats.org/officeDocument/2006/relationships/slide" Target="slides/slide3.xml"/><Relationship Id="rId23" Type="http://schemas.openxmlformats.org/officeDocument/2006/relationships/slide" Target="slides/slide4.xml"/><Relationship Id="rId24" Type="http://schemas.openxmlformats.org/officeDocument/2006/relationships/slide" Target="slides/slide5.xml"/><Relationship Id="rId25" Type="http://schemas.openxmlformats.org/officeDocument/2006/relationships/slide" Target="slides/slide6.xml"/><Relationship Id="rId26" Type="http://schemas.openxmlformats.org/officeDocument/2006/relationships/slide" Target="slides/slide7.xml"/><Relationship Id="rId27" Type="http://schemas.openxmlformats.org/officeDocument/2006/relationships/slide" Target="slides/slide8.xml"/><Relationship Id="rId28" Type="http://schemas.openxmlformats.org/officeDocument/2006/relationships/slide" Target="slides/slide9.xml"/><Relationship Id="rId29" Type="http://schemas.openxmlformats.org/officeDocument/2006/relationships/slide" Target="slides/slide1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C735CA9-98BC-4B56-B710-415A0CDCDC6C}" type="slidenum">
              <a:rPr lang="en-GB"/>
              <a:pPr/>
              <a:t>‹#›</a:t>
            </a:fld>
            <a:endParaRPr lang="en-GB"/>
          </a:p>
        </p:txBody>
      </p:sp>
    </p:spTree>
    <p:extLst>
      <p:ext uri="{BB962C8B-B14F-4D97-AF65-F5344CB8AC3E}">
        <p14:creationId xmlns:p14="http://schemas.microsoft.com/office/powerpoint/2010/main" val="179522270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FBFA4D-F4DB-4DB3-A0DF-A149A0134EEF}" type="slidenum">
              <a:rPr lang="en-GB" altLang="en-US" smtClean="0">
                <a:solidFill>
                  <a:prstClr val="black"/>
                </a:solidFill>
              </a:rPr>
              <a:pPr/>
              <a:t>1</a:t>
            </a:fld>
            <a:endParaRPr lang="en-GB" altLang="en-US" smtClean="0">
              <a:solidFill>
                <a:prstClr val="black"/>
              </a:solidFill>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latin typeface="Arial" panose="020B0604020202020204" pitchFamily="34" charset="0"/>
              </a:rPr>
              <a:t>[</a:t>
            </a:r>
            <a:r>
              <a:rPr lang="en-US" altLang="en-US" b="1" dirty="0" smtClean="0">
                <a:latin typeface="Arial" panose="020B0604020202020204" pitchFamily="34" charset="0"/>
              </a:rPr>
              <a:t>CITIZENSHIP TEACHERS: </a:t>
            </a:r>
            <a:r>
              <a:rPr lang="en-US" altLang="en-US" dirty="0" smtClean="0">
                <a:latin typeface="Arial" panose="020B0604020202020204" pitchFamily="34" charset="0"/>
              </a:rPr>
              <a:t>Please note: We have created a collection of additional Citizenship classroom (and homework) activities and resources to extend and enrich the Citizenship content of the Truman On Trial lessons (including this one). To browse and download the materials, go to </a:t>
            </a:r>
            <a:r>
              <a:rPr lang="en-US" altLang="en-US" b="1" dirty="0" smtClean="0">
                <a:latin typeface="Arial" panose="020B0604020202020204" pitchFamily="34" charset="0"/>
              </a:rPr>
              <a:t>https://cnduk.org/education/truman-cit  </a:t>
            </a:r>
            <a:r>
              <a:rPr lang="en-GB" altLang="en-US" dirty="0" smtClean="0">
                <a:latin typeface="Arial" panose="020B0604020202020204" pitchFamily="34" charset="0"/>
              </a:rPr>
              <a:t>Where applicable, we have added advice and guidance on the additional activities and resources, in some of the slides notes</a:t>
            </a:r>
            <a:r>
              <a:rPr lang="en-GB" altLang="en-US" baseline="0" dirty="0" smtClean="0">
                <a:latin typeface="Arial" panose="020B0604020202020204" pitchFamily="34" charset="0"/>
              </a:rPr>
              <a:t> </a:t>
            </a:r>
            <a:r>
              <a:rPr lang="en-GB" altLang="en-US" dirty="0" smtClean="0">
                <a:latin typeface="Arial" panose="020B0604020202020204" pitchFamily="34" charset="0"/>
              </a:rPr>
              <a:t>in this PowerPoint.]</a:t>
            </a:r>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396599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1371600" y="1143000"/>
            <a:ext cx="4114800" cy="3086100"/>
          </a:xfrm>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latin typeface="Arial" panose="020B0604020202020204" pitchFamily="34" charset="0"/>
              </a:rPr>
              <a:t>This declaration</a:t>
            </a:r>
            <a:r>
              <a:rPr lang="en-GB" altLang="en-US" baseline="0" dirty="0" smtClean="0">
                <a:latin typeface="Arial" panose="020B0604020202020204" pitchFamily="34" charset="0"/>
              </a:rPr>
              <a:t> is usually seen as the USA’s warning to Japan, although it doesn’t specify about nuclear weapons (and it wouldn’t have made sense to most people if it had, as the atomic bomb had been kept very secret). </a:t>
            </a:r>
            <a:r>
              <a:rPr lang="en-GB" altLang="en-US" dirty="0" smtClean="0">
                <a:latin typeface="Arial" panose="020B0604020202020204" pitchFamily="34" charset="0"/>
              </a:rPr>
              <a:t>Japan did not accept the demand</a:t>
            </a:r>
            <a:r>
              <a:rPr lang="en-GB" altLang="en-US" baseline="0" dirty="0" smtClean="0">
                <a:latin typeface="Arial" panose="020B0604020202020204" pitchFamily="34" charset="0"/>
              </a:rPr>
              <a:t> to surrender, but some scholars argue that it didn’t exactly reject it either [see </a:t>
            </a:r>
            <a:r>
              <a:rPr lang="en-GB" altLang="en-US" dirty="0" smtClean="0">
                <a:latin typeface="Arial" panose="020B0604020202020204" pitchFamily="34" charset="0"/>
              </a:rPr>
              <a:t>https://en.wikipedia.org/wiki/Mokusatsu]  (The photo shows Soviet leader Joseph</a:t>
            </a:r>
            <a:r>
              <a:rPr lang="en-GB" altLang="en-US" baseline="0" dirty="0" smtClean="0">
                <a:latin typeface="Arial" panose="020B0604020202020204" pitchFamily="34" charset="0"/>
              </a:rPr>
              <a:t> </a:t>
            </a:r>
            <a:r>
              <a:rPr lang="en-GB" altLang="en-US" dirty="0" smtClean="0">
                <a:latin typeface="Arial" panose="020B0604020202020204" pitchFamily="34" charset="0"/>
              </a:rPr>
              <a:t>Stalin, alongside Harry Truman and Winston Churchill.</a:t>
            </a:r>
            <a:r>
              <a:rPr lang="en-GB" altLang="en-US" baseline="0" dirty="0" smtClean="0">
                <a:latin typeface="Arial" panose="020B0604020202020204" pitchFamily="34" charset="0"/>
              </a:rPr>
              <a:t> Stalin didn’t sign the Declaration, as the Soviet Union wasn’t actually at war with Japan until 8</a:t>
            </a:r>
            <a:r>
              <a:rPr lang="en-GB" altLang="en-US" baseline="30000" dirty="0" smtClean="0">
                <a:latin typeface="Arial" panose="020B0604020202020204" pitchFamily="34" charset="0"/>
              </a:rPr>
              <a:t>th</a:t>
            </a:r>
            <a:r>
              <a:rPr lang="en-GB" altLang="en-US" baseline="0" dirty="0" smtClean="0">
                <a:latin typeface="Arial" panose="020B0604020202020204" pitchFamily="34" charset="0"/>
              </a:rPr>
              <a:t> August: China’s leader Chiang Kai-Shek did sign it.)</a:t>
            </a:r>
            <a:br>
              <a:rPr lang="en-GB" altLang="en-US" baseline="0" dirty="0" smtClean="0">
                <a:latin typeface="Arial" panose="020B0604020202020204" pitchFamily="34" charset="0"/>
              </a:rPr>
            </a:br>
            <a:r>
              <a:rPr lang="en-GB" altLang="en-US" dirty="0" smtClean="0">
                <a:latin typeface="Arial" panose="020B0604020202020204" pitchFamily="34" charset="0"/>
              </a:rPr>
              <a:t/>
            </a:r>
            <a:br>
              <a:rPr lang="en-GB" altLang="en-US" dirty="0" smtClean="0">
                <a:latin typeface="Arial" panose="020B0604020202020204" pitchFamily="34" charset="0"/>
              </a:rPr>
            </a:br>
            <a:r>
              <a:rPr lang="en-GB" altLang="en-US" dirty="0" smtClean="0">
                <a:latin typeface="Arial" panose="020B0604020202020204" pitchFamily="34" charset="0"/>
              </a:rPr>
              <a:t>[For more information on the Potsdam Conference, and the ‘</a:t>
            </a:r>
            <a:r>
              <a:rPr lang="en-GB" altLang="en-US" baseline="0" dirty="0" smtClean="0">
                <a:latin typeface="Arial" panose="020B0604020202020204" pitchFamily="34" charset="0"/>
              </a:rPr>
              <a:t>D</a:t>
            </a:r>
            <a:r>
              <a:rPr lang="en-GB" altLang="en-US" dirty="0" smtClean="0">
                <a:latin typeface="Arial" panose="020B0604020202020204" pitchFamily="34" charset="0"/>
              </a:rPr>
              <a:t>eclaration’, see https://history.state.gov/milestones/1937-1945/potsdam-conf and https://www.trumanlibrary.org/whistlestop/study_collections/naval/berlin/index.php?documentid=hst-naval_naid1701729-04&amp;pagenumber=1 respectively</a:t>
            </a:r>
            <a:r>
              <a:rPr lang="en-GB" altLang="en-US" baseline="0" dirty="0" smtClean="0">
                <a:latin typeface="Arial" panose="020B0604020202020204" pitchFamily="34" charset="0"/>
              </a:rPr>
              <a:t> (NB: the latter is a draft of the final text)   </a:t>
            </a:r>
            <a:r>
              <a:rPr lang="en-US" altLang="en-US" b="1" dirty="0" smtClean="0">
                <a:latin typeface="Arial" panose="020B0604020202020204" pitchFamily="34" charset="0"/>
              </a:rPr>
              <a:t>Citizenship teachers: </a:t>
            </a:r>
            <a:r>
              <a:rPr lang="en-US" altLang="en-US" dirty="0" smtClean="0">
                <a:latin typeface="Arial" panose="020B0604020202020204" pitchFamily="34" charset="0"/>
              </a:rPr>
              <a:t>For ideas and resources on lesson activities exploring nuclear</a:t>
            </a:r>
            <a:r>
              <a:rPr lang="en-US" altLang="en-US" baseline="0" dirty="0" smtClean="0">
                <a:latin typeface="Arial" panose="020B0604020202020204" pitchFamily="34" charset="0"/>
              </a:rPr>
              <a:t> tensions between the USA and Russia in 2018-19</a:t>
            </a:r>
            <a:r>
              <a:rPr lang="en-US" altLang="en-US" dirty="0" smtClean="0">
                <a:latin typeface="Arial" panose="020B0604020202020204" pitchFamily="34" charset="0"/>
              </a:rPr>
              <a:t>, and the</a:t>
            </a:r>
            <a:r>
              <a:rPr lang="en-US" altLang="en-US" baseline="0" dirty="0" smtClean="0">
                <a:latin typeface="Arial" panose="020B0604020202020204" pitchFamily="34" charset="0"/>
              </a:rPr>
              <a:t> UK’s role in this context, </a:t>
            </a:r>
            <a:r>
              <a:rPr lang="en-US" altLang="en-US" dirty="0" smtClean="0">
                <a:latin typeface="Arial" panose="020B0604020202020204" pitchFamily="34" charset="0"/>
              </a:rPr>
              <a:t>follow the link at </a:t>
            </a:r>
            <a:r>
              <a:rPr lang="en-US" altLang="en-US" b="1" dirty="0" smtClean="0">
                <a:latin typeface="Arial" panose="020B0604020202020204" pitchFamily="34" charset="0"/>
              </a:rPr>
              <a:t>https://cnduk.org/education/truman-cit</a:t>
            </a:r>
            <a:r>
              <a:rPr lang="en-US" altLang="en-US" dirty="0" smtClean="0">
                <a:latin typeface="Arial" panose="020B0604020202020204" pitchFamily="34" charset="0"/>
              </a:rPr>
              <a:t>]</a:t>
            </a:r>
            <a:endParaRPr lang="en-GB" altLang="en-US" dirty="0" smtClean="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smtClean="0">
              <a:latin typeface="Arial" panose="020B0604020202020204" pitchFamily="34" charset="0"/>
            </a:endParaRPr>
          </a:p>
          <a:p>
            <a:endParaRPr lang="en-GB" altLang="en-US" dirty="0" smtClean="0">
              <a:latin typeface="Arial" panose="020B0604020202020204" pitchFamily="34"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F206C6-85FC-4B1A-9AA2-77CD0F0174B1}" type="slidenum">
              <a:rPr lang="en-GB" altLang="en-US">
                <a:solidFill>
                  <a:prstClr val="black"/>
                </a:solidFill>
              </a:rPr>
              <a:pPr/>
              <a:t>10</a:t>
            </a:fld>
            <a:endParaRPr lang="en-GB" altLang="en-US">
              <a:solidFill>
                <a:prstClr val="black"/>
              </a:solidFill>
            </a:endParaRPr>
          </a:p>
        </p:txBody>
      </p:sp>
    </p:spTree>
    <p:extLst>
      <p:ext uri="{BB962C8B-B14F-4D97-AF65-F5344CB8AC3E}">
        <p14:creationId xmlns:p14="http://schemas.microsoft.com/office/powerpoint/2010/main" val="1873611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1371600" y="1143000"/>
            <a:ext cx="4114800" cy="3086100"/>
          </a:xfrm>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latin typeface="Arial" panose="020B0604020202020204" pitchFamily="34" charset="0"/>
              </a:rPr>
              <a:t>The crew of the plane that dropped the atomic</a:t>
            </a:r>
            <a:r>
              <a:rPr lang="en-GB" altLang="en-US" baseline="0" dirty="0" smtClean="0">
                <a:latin typeface="Arial" panose="020B0604020202020204" pitchFamily="34" charset="0"/>
              </a:rPr>
              <a:t> bomb on Hiroshima.</a:t>
            </a:r>
            <a:endParaRPr lang="en-GB" altLang="en-US" dirty="0" smtClean="0">
              <a:latin typeface="Arial" panose="020B0604020202020204" pitchFamily="34" charset="0"/>
            </a:endParaRPr>
          </a:p>
          <a:p>
            <a:endParaRPr lang="en-GB" altLang="en-US" dirty="0" smtClean="0">
              <a:latin typeface="Arial" panose="020B060402020202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A61BA2-D8F4-41EA-AA6C-A8768B988D45}" type="slidenum">
              <a:rPr lang="en-GB" altLang="en-US">
                <a:solidFill>
                  <a:srgbClr val="000000"/>
                </a:solidFill>
                <a:latin typeface="Calibri" panose="020F0502020204030204" pitchFamily="34" charset="0"/>
                <a:cs typeface="Arial" panose="020B0604020202020204" pitchFamily="34" charset="0"/>
              </a:rPr>
              <a:pPr/>
              <a:t>11</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04896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a:xfrm>
            <a:off x="1371600" y="1143000"/>
            <a:ext cx="4114800" cy="3086100"/>
          </a:xfrm>
          <a:ln/>
        </p:spPr>
      </p:sp>
      <p:sp>
        <p:nvSpPr>
          <p:cNvPr id="1945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Does anyone know what the</a:t>
            </a:r>
            <a:r>
              <a:rPr lang="en-US" altLang="en-US" baseline="0" dirty="0" smtClean="0">
                <a:latin typeface="Arial" panose="020B0604020202020204" pitchFamily="34" charset="0"/>
              </a:rPr>
              <a:t> bomb dropped on Hiroshima </a:t>
            </a:r>
            <a:r>
              <a:rPr lang="en-US" altLang="en-US" dirty="0" smtClean="0">
                <a:latin typeface="Arial" panose="020B0604020202020204" pitchFamily="34" charset="0"/>
              </a:rPr>
              <a:t>was called? [Little Boy]</a:t>
            </a:r>
          </a:p>
          <a:p>
            <a:endParaRPr lang="en-US" altLang="en-US" dirty="0" smtClean="0">
              <a:latin typeface="Arial" panose="020B0604020202020204" pitchFamily="34" charset="0"/>
            </a:endParaRPr>
          </a:p>
          <a:p>
            <a:r>
              <a:rPr lang="en-US" altLang="en-US" dirty="0" smtClean="0">
                <a:latin typeface="Arial" panose="020B0604020202020204" pitchFamily="34" charset="0"/>
              </a:rPr>
              <a:t>As Hiroshima is very flat, there were no natural obstacles (like hills) to contain the explosion.</a:t>
            </a:r>
            <a:r>
              <a:rPr lang="en-US" altLang="en-US" baseline="0" dirty="0" smtClean="0">
                <a:latin typeface="Arial" panose="020B0604020202020204" pitchFamily="34" charset="0"/>
              </a:rPr>
              <a:t> I</a:t>
            </a:r>
            <a:r>
              <a:rPr lang="en-US" altLang="en-US" dirty="0" smtClean="0">
                <a:latin typeface="Arial" panose="020B0604020202020204" pitchFamily="34" charset="0"/>
              </a:rPr>
              <a:t>t destroyed a huge proportion of the city. </a:t>
            </a: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718456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a:xfrm>
            <a:off x="1371600" y="1143000"/>
            <a:ext cx="4114800" cy="3086100"/>
          </a:xfrm>
          <a:ln/>
        </p:spPr>
      </p:sp>
      <p:sp>
        <p:nvSpPr>
          <p:cNvPr id="21507" name="Rectangle 3"/>
          <p:cNvSpPr>
            <a:spLocks noGrp="1"/>
          </p:cNvSpPr>
          <p:nvPr>
            <p:ph type="body" idx="1"/>
          </p:nvPr>
        </p:nvSpPr>
        <p:spPr>
          <a:xfrm>
            <a:off x="1128713" y="4416425"/>
            <a:ext cx="484187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latin typeface="Arial" panose="020B0604020202020204" pitchFamily="34" charset="0"/>
                <a:cs typeface="Arial" panose="020B0604020202020204" pitchFamily="34" charset="0"/>
              </a:rPr>
              <a:t>The photo on the right was taken after the bomb exploded. How can you tell it’s the same place? </a:t>
            </a:r>
            <a:r>
              <a:rPr lang="en-US" altLang="en-US" dirty="0" smtClean="0">
                <a:latin typeface="Arial" panose="020B0604020202020204" pitchFamily="34" charset="0"/>
              </a:rPr>
              <a:t>[</a:t>
            </a:r>
            <a:r>
              <a:rPr lang="en-GB" altLang="en-US" dirty="0" smtClean="0">
                <a:latin typeface="Arial" panose="020B0604020202020204" pitchFamily="34" charset="0"/>
              </a:rPr>
              <a:t>T</a:t>
            </a:r>
            <a:r>
              <a:rPr lang="en-GB" altLang="en-US" dirty="0" smtClean="0">
                <a:latin typeface="Arial" panose="020B0604020202020204" pitchFamily="34" charset="0"/>
                <a:cs typeface="Arial" panose="020B0604020202020204" pitchFamily="34" charset="0"/>
              </a:rPr>
              <a:t>he river, plus a few faint outlines of streets and buildings]</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rPr>
              <a:t>The ‘x’ marks the centre of the explosion. The bomb was made to explode 600 metres above ground, as it was expected that this would do more damage (although this also meant there was less radioactive fallout than there would have been from a ‘ground-burst’)</a:t>
            </a: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340899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F654E7-841A-4C7A-AF6F-EFACCF77D8F3}" type="slidenum">
              <a:rPr lang="en-GB" altLang="en-US">
                <a:solidFill>
                  <a:srgbClr val="000000"/>
                </a:solidFill>
                <a:latin typeface="Calibri" panose="020F0502020204030204" pitchFamily="34" charset="0"/>
                <a:cs typeface="Arial" panose="020B0604020202020204" pitchFamily="34" charset="0"/>
              </a:rPr>
              <a:pPr/>
              <a:t>14</a:t>
            </a:fld>
            <a:endParaRPr lang="en-GB" altLang="en-US">
              <a:solidFill>
                <a:srgbClr val="000000"/>
              </a:solidFill>
              <a:latin typeface="Calibri" panose="020F0502020204030204" pitchFamily="34" charset="0"/>
              <a:cs typeface="Arial" panose="020B0604020202020204" pitchFamily="34" charset="0"/>
            </a:endParaRPr>
          </a:p>
        </p:txBody>
      </p:sp>
      <p:sp>
        <p:nvSpPr>
          <p:cNvPr id="23555" name="Text Box 1"/>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lIns="92446" tIns="46223" rIns="92446" bIns="46223"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pPr>
            <a:endParaRPr lang="en-GB" altLang="en-US">
              <a:solidFill>
                <a:srgbClr val="000000"/>
              </a:solidFill>
              <a:latin typeface="Calibri" panose="020F0502020204030204" pitchFamily="34" charset="0"/>
              <a:cs typeface="Arial" panose="020B0604020202020204" pitchFamily="34" charset="0"/>
            </a:endParaRPr>
          </a:p>
        </p:txBody>
      </p:sp>
      <p:sp>
        <p:nvSpPr>
          <p:cNvPr id="23556" name="Rectangle 2"/>
          <p:cNvSpPr>
            <a:spLocks noGrp="1" noChangeArrowheads="1"/>
          </p:cNvSpPr>
          <p:nvPr>
            <p:ph type="body"/>
          </p:nvPr>
        </p:nvSpPr>
        <p:spPr>
          <a:xfrm>
            <a:off x="688975" y="4416425"/>
            <a:ext cx="5500688"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dirty="0" smtClean="0">
                <a:latin typeface="Arial" panose="020B0604020202020204" pitchFamily="34" charset="0"/>
              </a:rPr>
              <a:t>This building lasted better than most because it was directly underneath the explosion.</a:t>
            </a:r>
          </a:p>
          <a:p>
            <a:pPr eaLnBrk="1" hangingPunct="1">
              <a:spcBef>
                <a:spcPct val="0"/>
              </a:spcBef>
            </a:pPr>
            <a:endParaRPr lang="en-US" altLang="en-US" dirty="0" smtClean="0">
              <a:latin typeface="Arial" panose="020B0604020202020204" pitchFamily="34" charset="0"/>
            </a:endParaRPr>
          </a:p>
          <a:p>
            <a:pPr eaLnBrk="1" hangingPunct="1">
              <a:spcBef>
                <a:spcPct val="0"/>
              </a:spcBef>
            </a:pPr>
            <a:r>
              <a:rPr lang="en-US" altLang="en-US" dirty="0" smtClean="0">
                <a:latin typeface="Arial" panose="020B0604020202020204" pitchFamily="34" charset="0"/>
              </a:rPr>
              <a:t>[For more information</a:t>
            </a:r>
            <a:r>
              <a:rPr lang="en-US" altLang="en-US" baseline="0" dirty="0" smtClean="0">
                <a:latin typeface="Arial" panose="020B0604020202020204" pitchFamily="34" charset="0"/>
              </a:rPr>
              <a:t> on the Hiroshima (and Nagasaki) atomic bombing see for example https://www.atomicheritage.org/history/bombings-hiroshima-and-nagasaki-1945]</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327135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a:xfrm>
            <a:off x="1371600" y="1143000"/>
            <a:ext cx="4114800" cy="3086100"/>
          </a:xfrm>
          <a:ln/>
        </p:spPr>
      </p:sp>
      <p:sp>
        <p:nvSpPr>
          <p:cNvPr id="25603" name="Rectangle 3"/>
          <p:cNvSpPr>
            <a:spLocks noGrp="1"/>
          </p:cNvSpPr>
          <p:nvPr>
            <p:ph type="body" idx="1"/>
          </p:nvPr>
        </p:nvSpPr>
        <p:spPr>
          <a:xfrm>
            <a:off x="1128713" y="4416425"/>
            <a:ext cx="5065712"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latin typeface="Arial" panose="020B0604020202020204" pitchFamily="34" charset="0"/>
                <a:cs typeface="Arial" panose="020B0604020202020204" pitchFamily="34" charset="0"/>
              </a:rPr>
              <a:t>The patch or stain known as a ‘nuclear shadow’ is all that was left of someone who was sitting on the steps. They literally vaporised, because the heat of the bomb was so great: it reaches millions of degrees Centigrade very briefly, and remains at 1000s of degrees Centigrade for slightly longer. These steps are now in the Hiroshima Atomic Bomb Museum.</a:t>
            </a:r>
            <a:endParaRPr lang="en-US" altLang="en-US" dirty="0" smtClean="0">
              <a:latin typeface="Arial" panose="020B0604020202020204" pitchFamily="34" charset="0"/>
              <a:cs typeface="Arial" panose="020B0604020202020204" pitchFamily="34" charset="0"/>
            </a:endParaRPr>
          </a:p>
          <a:p>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082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9"/>
          <p:cNvSpPr txBox="1">
            <a:spLocks noGrp="1" noChangeArrowheads="1"/>
          </p:cNvSpPr>
          <p:nvPr/>
        </p:nvSpPr>
        <p:spPr bwMode="auto">
          <a:xfrm>
            <a:off x="3970134" y="8829675"/>
            <a:ext cx="303864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fld id="{B36C0043-4EE6-46FA-AA7A-4DFD21899BEC}" type="slidenum">
              <a:rPr lang="en-GB" altLang="en-US" sz="1200" smtClean="0">
                <a:solidFill>
                  <a:srgbClr val="000000"/>
                </a:solidFill>
                <a:latin typeface="Calibri" pitchFamily="34" charset="0"/>
              </a:rPr>
              <a:pPr algn="r"/>
              <a:t>16</a:t>
            </a:fld>
            <a:endParaRPr lang="en-GB" altLang="en-US" sz="1200" smtClean="0">
              <a:solidFill>
                <a:srgbClr val="000000"/>
              </a:solidFill>
              <a:latin typeface="Calibri" pitchFamily="34" charset="0"/>
            </a:endParaRPr>
          </a:p>
        </p:txBody>
      </p:sp>
      <p:sp>
        <p:nvSpPr>
          <p:cNvPr id="132099" name="Text Box 1"/>
          <p:cNvSpPr txBox="1">
            <a:spLocks noChangeArrowheads="1"/>
          </p:cNvSpPr>
          <p:nvPr/>
        </p:nvSpPr>
        <p:spPr bwMode="auto">
          <a:xfrm>
            <a:off x="1165975" y="696913"/>
            <a:ext cx="4673600"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GB" altLang="en-US" smtClean="0">
              <a:solidFill>
                <a:srgbClr val="000000"/>
              </a:solidFill>
              <a:latin typeface="Calibri" pitchFamily="34" charset="0"/>
            </a:endParaRPr>
          </a:p>
        </p:txBody>
      </p:sp>
      <p:sp>
        <p:nvSpPr>
          <p:cNvPr id="132100" name="Rectangle 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1" name="Notes Placeholder 1"/>
          <p:cNvSpPr>
            <a:spLocks noGrp="1"/>
          </p:cNvSpPr>
          <p:nvPr>
            <p:ph type="body" idx="1"/>
          </p:nvPr>
        </p:nvSpPr>
        <p:spPr bwMode="auto">
          <a:xfrm>
            <a:off x="1165975" y="4416426"/>
            <a:ext cx="5144193"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[Watch the clip</a:t>
            </a:r>
            <a:r>
              <a:rPr lang="en-GB" altLang="en-US" baseline="0" dirty="0" smtClean="0"/>
              <a:t> </a:t>
            </a:r>
            <a:r>
              <a:rPr lang="en-GB" altLang="en-US" dirty="0" smtClean="0"/>
              <a:t>at https://www.youtube.com/watch?v=3wxWNAM8Cso&amp;t=154s (from</a:t>
            </a:r>
            <a:r>
              <a:rPr lang="en-GB" altLang="en-US" baseline="0" dirty="0" smtClean="0"/>
              <a:t> 2.35-3.35)]</a:t>
            </a:r>
            <a:endParaRPr lang="en-GB" altLang="en-US" dirty="0" smtClean="0"/>
          </a:p>
        </p:txBody>
      </p:sp>
    </p:spTree>
    <p:extLst>
      <p:ext uri="{BB962C8B-B14F-4D97-AF65-F5344CB8AC3E}">
        <p14:creationId xmlns:p14="http://schemas.microsoft.com/office/powerpoint/2010/main" val="353317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866" name="Rectangle 9"/>
          <p:cNvSpPr txBox="1">
            <a:spLocks noGrp="1" noChangeArrowheads="1"/>
          </p:cNvSpPr>
          <p:nvPr/>
        </p:nvSpPr>
        <p:spPr bwMode="auto">
          <a:xfrm>
            <a:off x="3897313" y="8829675"/>
            <a:ext cx="2982912"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CD3AE648-7E57-479E-B5B0-5A60479A63A5}" type="slidenum">
              <a:rPr lang="en-GB" altLang="en-US" sz="1200" smtClean="0">
                <a:solidFill>
                  <a:srgbClr val="000000"/>
                </a:solidFill>
                <a:latin typeface="Calibri" panose="020F0502020204030204" pitchFamily="34" charset="0"/>
                <a:cs typeface="Arial" panose="020B0604020202020204" pitchFamily="34" charset="0"/>
              </a:rPr>
              <a:pPr algn="r"/>
              <a:t>17</a:t>
            </a:fld>
            <a:endParaRPr lang="en-GB" altLang="en-US" sz="1200" smtClean="0">
              <a:solidFill>
                <a:srgbClr val="000000"/>
              </a:solidFill>
              <a:latin typeface="Calibri" panose="020F0502020204030204" pitchFamily="34" charset="0"/>
              <a:cs typeface="Arial" panose="020B0604020202020204" pitchFamily="34" charset="0"/>
            </a:endParaRPr>
          </a:p>
        </p:txBody>
      </p:sp>
      <p:sp>
        <p:nvSpPr>
          <p:cNvPr id="292867" name="Text Box 1"/>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smtClean="0">
              <a:solidFill>
                <a:srgbClr val="000000"/>
              </a:solidFill>
              <a:latin typeface="Calibri" panose="020F0502020204030204" pitchFamily="34" charset="0"/>
              <a:cs typeface="Arial" panose="020B0604020202020204" pitchFamily="34" charset="0"/>
            </a:endParaRPr>
          </a:p>
        </p:txBody>
      </p:sp>
      <p:sp>
        <p:nvSpPr>
          <p:cNvPr id="292868" name="Rectangle 6"/>
          <p:cNvSpPr>
            <a:spLocks noGrp="1" noRot="1" noChangeAspect="1" noTextEdit="1"/>
          </p:cNvSpPr>
          <p:nvPr>
            <p:ph type="sldImg"/>
          </p:nvPr>
        </p:nvSpPr>
        <p:spPr>
          <a:ln/>
        </p:spPr>
      </p:sp>
      <p:sp>
        <p:nvSpPr>
          <p:cNvPr id="292869" name="Notes Placeholder 1"/>
          <p:cNvSpPr>
            <a:spLocks noGrp="1"/>
          </p:cNvSpPr>
          <p:nvPr>
            <p:ph type="body" idx="1"/>
          </p:nvPr>
        </p:nvSpPr>
        <p:spPr>
          <a:xfrm>
            <a:off x="1144588" y="4416425"/>
            <a:ext cx="5049837"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[Watch the English-dubbed clip at https://www.youtube.com/watch?v=c8XT5kRlDrU</a:t>
            </a:r>
            <a:r>
              <a:rPr lang="en-US" altLang="en-US" baseline="0" dirty="0" smtClean="0"/>
              <a:t> </a:t>
            </a:r>
            <a:r>
              <a:rPr lang="en-US" altLang="en-US" dirty="0" smtClean="0"/>
              <a:t>from</a:t>
            </a:r>
            <a:r>
              <a:rPr lang="en-US" altLang="en-US" baseline="0" dirty="0" smtClean="0"/>
              <a:t> </a:t>
            </a:r>
            <a:r>
              <a:rPr lang="en-US" altLang="en-US" dirty="0" smtClean="0"/>
              <a:t>28.15-36.00, or (if you have less time) for</a:t>
            </a:r>
            <a:r>
              <a:rPr lang="en-US" altLang="en-US" baseline="0" dirty="0" smtClean="0"/>
              <a:t> example fr</a:t>
            </a:r>
            <a:r>
              <a:rPr lang="en-US" altLang="en-US" dirty="0" smtClean="0"/>
              <a:t>om 31.00-34.00. </a:t>
            </a:r>
            <a:r>
              <a:rPr lang="en-US" altLang="en-US" b="1" dirty="0" smtClean="0"/>
              <a:t>NB: </a:t>
            </a:r>
            <a:r>
              <a:rPr lang="en-US" altLang="en-US" dirty="0" smtClean="0"/>
              <a:t>although rated a 12, some</a:t>
            </a:r>
            <a:r>
              <a:rPr lang="en-US" altLang="en-US" baseline="0" dirty="0" smtClean="0"/>
              <a:t> 12+ students may find the clips very disturbing, so make sure to watch it yourself first!]</a:t>
            </a:r>
            <a:endParaRPr lang="en-GB" altLang="en-US" dirty="0" smtClean="0"/>
          </a:p>
        </p:txBody>
      </p:sp>
    </p:spTree>
    <p:extLst>
      <p:ext uri="{BB962C8B-B14F-4D97-AF65-F5344CB8AC3E}">
        <p14:creationId xmlns:p14="http://schemas.microsoft.com/office/powerpoint/2010/main" val="2563548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smtClean="0"/>
              <a:t>watch at https://www.youtube.com/watch?v=FN_UJJ9ObDs </a:t>
            </a:r>
            <a:br>
              <a:rPr lang="en-GB" altLang="en-US" dirty="0" smtClean="0"/>
            </a:br>
            <a:r>
              <a:rPr lang="en-GB" altLang="en-US" dirty="0" smtClean="0"/>
              <a:t/>
            </a:r>
            <a:br>
              <a:rPr lang="en-GB" altLang="en-US" dirty="0" smtClean="0"/>
            </a:br>
            <a:r>
              <a:rPr lang="en-US" altLang="en-US" dirty="0" smtClean="0">
                <a:latin typeface="Arial" panose="020B0604020202020204" pitchFamily="34" charset="0"/>
              </a:rPr>
              <a:t>[</a:t>
            </a:r>
            <a:r>
              <a:rPr lang="en-US" altLang="en-US" b="1" dirty="0" smtClean="0">
                <a:latin typeface="Arial" panose="020B0604020202020204" pitchFamily="34" charset="0"/>
              </a:rPr>
              <a:t>Citizenship teachers: </a:t>
            </a:r>
            <a:r>
              <a:rPr lang="en-US" altLang="en-US" dirty="0" smtClean="0">
                <a:latin typeface="Arial" panose="020B0604020202020204" pitchFamily="34" charset="0"/>
              </a:rPr>
              <a:t>For ideas and resources on lesson activities on </a:t>
            </a:r>
            <a:r>
              <a:rPr lang="en-US" altLang="en-US" dirty="0" err="1" smtClean="0">
                <a:latin typeface="Arial" panose="020B0604020202020204" pitchFamily="34" charset="0"/>
              </a:rPr>
              <a:t>analysing</a:t>
            </a:r>
            <a:r>
              <a:rPr lang="en-US" altLang="en-US" dirty="0" smtClean="0">
                <a:latin typeface="Arial" panose="020B0604020202020204" pitchFamily="34" charset="0"/>
              </a:rPr>
              <a:t> media reporting then and now, follow the link at </a:t>
            </a:r>
            <a:r>
              <a:rPr lang="en-US" altLang="en-US" b="1" dirty="0" smtClean="0">
                <a:latin typeface="Arial" panose="020B0604020202020204" pitchFamily="34" charset="0"/>
              </a:rPr>
              <a:t>https://cnduk.org/education/truman-cit </a:t>
            </a:r>
            <a:r>
              <a:rPr lang="en-US" altLang="en-US" dirty="0" smtClean="0">
                <a:latin typeface="Arial" panose="020B0604020202020204" pitchFamily="34" charset="0"/>
              </a:rPr>
              <a:t>]</a:t>
            </a:r>
            <a:endParaRPr lang="en-GB" altLang="en-US" dirty="0" smtClean="0">
              <a:solidFill>
                <a:srgbClr val="000000"/>
              </a:solidFill>
              <a:latin typeface="Arial" panose="020B0604020202020204" pitchFamily="34" charset="0"/>
            </a:endParaRPr>
          </a:p>
          <a:p>
            <a:endParaRPr lang="en-GB" altLang="en-US" dirty="0"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60D82CB-E7C7-49A6-932C-9A3F50F7970D}" type="slidenum">
              <a:rPr lang="en-GB" altLang="en-US" smtClean="0">
                <a:solidFill>
                  <a:prstClr val="black"/>
                </a:solidFill>
                <a:latin typeface="Calibri" panose="020F0502020204030204" pitchFamily="34" charset="0"/>
              </a:rPr>
              <a:pPr/>
              <a:t>18</a:t>
            </a:fld>
            <a:endParaRPr lang="en-GB"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109808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TextEdit="1"/>
          </p:cNvSpPr>
          <p:nvPr>
            <p:ph type="sldImg"/>
          </p:nvPr>
        </p:nvSpPr>
        <p:spPr>
          <a:xfrm>
            <a:off x="1371600" y="1143000"/>
            <a:ext cx="4114800" cy="3086100"/>
          </a:xfrm>
          <a:ln/>
        </p:spPr>
      </p:sp>
      <p:sp>
        <p:nvSpPr>
          <p:cNvPr id="20070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This is the bomb dropped on Nagasaki. Does anyone know what it was called? [Fat Man]</a:t>
            </a: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900320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latin typeface="Arial" panose="020B0604020202020204" pitchFamily="34" charset="0"/>
              </a:rPr>
              <a:t>[NB: If you’ve already taught background information on the atomic bombings, and don’t need to re-cap, skip to slide 22]</a:t>
            </a:r>
            <a:endParaRPr lang="en-GB" altLang="en-US" dirty="0" smtClean="0"/>
          </a:p>
        </p:txBody>
      </p:sp>
      <p:sp>
        <p:nvSpPr>
          <p:cNvPr id="229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Rockwell" panose="02060603020205020403" pitchFamily="18" charset="0"/>
              </a:defRPr>
            </a:lvl1pPr>
            <a:lvl2pPr marL="742950" indent="-285750">
              <a:defRPr sz="2200">
                <a:solidFill>
                  <a:schemeClr val="tx1"/>
                </a:solidFill>
                <a:latin typeface="Rockwell" panose="02060603020205020403" pitchFamily="18" charset="0"/>
              </a:defRPr>
            </a:lvl2pPr>
            <a:lvl3pPr marL="1143000" indent="-228600">
              <a:defRPr sz="2200">
                <a:solidFill>
                  <a:schemeClr val="tx1"/>
                </a:solidFill>
                <a:latin typeface="Rockwell" panose="02060603020205020403" pitchFamily="18" charset="0"/>
              </a:defRPr>
            </a:lvl3pPr>
            <a:lvl4pPr marL="1600200" indent="-228600">
              <a:defRPr sz="2200">
                <a:solidFill>
                  <a:schemeClr val="tx1"/>
                </a:solidFill>
                <a:latin typeface="Rockwell" panose="02060603020205020403" pitchFamily="18" charset="0"/>
              </a:defRPr>
            </a:lvl4pPr>
            <a:lvl5pPr marL="2057400" indent="-228600">
              <a:defRPr sz="2200">
                <a:solidFill>
                  <a:schemeClr val="tx1"/>
                </a:solidFill>
                <a:latin typeface="Rockwell" panose="02060603020205020403" pitchFamily="18" charset="0"/>
              </a:defRPr>
            </a:lvl5pPr>
            <a:lvl6pPr marL="2514600" indent="-228600" eaLnBrk="0" fontAlgn="base" hangingPunct="0">
              <a:spcBef>
                <a:spcPct val="0"/>
              </a:spcBef>
              <a:spcAft>
                <a:spcPct val="0"/>
              </a:spcAft>
              <a:defRPr sz="2200">
                <a:solidFill>
                  <a:schemeClr val="tx1"/>
                </a:solidFill>
                <a:latin typeface="Rockwell" panose="02060603020205020403" pitchFamily="18" charset="0"/>
              </a:defRPr>
            </a:lvl6pPr>
            <a:lvl7pPr marL="2971800" indent="-228600" eaLnBrk="0" fontAlgn="base" hangingPunct="0">
              <a:spcBef>
                <a:spcPct val="0"/>
              </a:spcBef>
              <a:spcAft>
                <a:spcPct val="0"/>
              </a:spcAft>
              <a:defRPr sz="2200">
                <a:solidFill>
                  <a:schemeClr val="tx1"/>
                </a:solidFill>
                <a:latin typeface="Rockwell" panose="02060603020205020403" pitchFamily="18" charset="0"/>
              </a:defRPr>
            </a:lvl7pPr>
            <a:lvl8pPr marL="3429000" indent="-228600" eaLnBrk="0" fontAlgn="base" hangingPunct="0">
              <a:spcBef>
                <a:spcPct val="0"/>
              </a:spcBef>
              <a:spcAft>
                <a:spcPct val="0"/>
              </a:spcAft>
              <a:defRPr sz="2200">
                <a:solidFill>
                  <a:schemeClr val="tx1"/>
                </a:solidFill>
                <a:latin typeface="Rockwell" panose="02060603020205020403" pitchFamily="18" charset="0"/>
              </a:defRPr>
            </a:lvl8pPr>
            <a:lvl9pPr marL="3886200" indent="-228600" eaLnBrk="0" fontAlgn="base" hangingPunct="0">
              <a:spcBef>
                <a:spcPct val="0"/>
              </a:spcBef>
              <a:spcAft>
                <a:spcPct val="0"/>
              </a:spcAft>
              <a:defRPr sz="2200">
                <a:solidFill>
                  <a:schemeClr val="tx1"/>
                </a:solidFill>
                <a:latin typeface="Rockwell" panose="02060603020205020403" pitchFamily="18" charset="0"/>
              </a:defRPr>
            </a:lvl9pPr>
          </a:lstStyle>
          <a:p>
            <a:fld id="{ED45253D-B6D8-4584-BFE2-9FCA6B192D59}" type="slidenum">
              <a:rPr lang="en-GB" altLang="en-US" sz="1200" smtClean="0">
                <a:solidFill>
                  <a:srgbClr val="000000"/>
                </a:solidFill>
                <a:latin typeface="Calibri" panose="020F0502020204030204" pitchFamily="34" charset="0"/>
              </a:rPr>
              <a:pPr/>
              <a:t>2</a:t>
            </a:fld>
            <a:endParaRPr lang="en-GB" altLang="en-US" sz="12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163585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1371600" y="1143000"/>
            <a:ext cx="4114800" cy="3086100"/>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aseline="0" dirty="0" smtClean="0">
                <a:latin typeface="Arial" panose="020B0604020202020204" pitchFamily="34" charset="0"/>
              </a:rPr>
              <a:t>It was a different type of bomb to Little Boy, and was actually more powerful, though it killed fewer people, for various reasons (including that the bomb did not fall on the centre of the city)</a:t>
            </a:r>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anose="020B0604020202020204" pitchFamily="34" charset="0"/>
              </a:rPr>
              <a:t>[For more information</a:t>
            </a:r>
            <a:r>
              <a:rPr lang="en-US" altLang="en-US" baseline="0" dirty="0" smtClean="0">
                <a:latin typeface="Arial" panose="020B0604020202020204" pitchFamily="34" charset="0"/>
              </a:rPr>
              <a:t> on the Nagasaki (and Hiroshima) atomic bombing see for example https://www.atomicheritage.org/history/bombings-hiroshima-and-nagasaki-1945]</a:t>
            </a:r>
            <a:endParaRPr lang="en-US" altLang="en-US" dirty="0" smtClean="0">
              <a:latin typeface="Arial" panose="020B0604020202020204" pitchFamily="34" charset="0"/>
            </a:endParaRPr>
          </a:p>
          <a:p>
            <a:endParaRPr lang="en-GB" altLang="en-US" dirty="0" smtClean="0">
              <a:latin typeface="Arial" panose="020B0604020202020204" pitchFamily="34"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E2439D-CBB0-40B7-948D-FA6DEB10613B}" type="slidenum">
              <a:rPr lang="en-GB" altLang="en-US">
                <a:solidFill>
                  <a:srgbClr val="000000"/>
                </a:solidFill>
                <a:latin typeface="Calibri" panose="020F0502020204030204" pitchFamily="34" charset="0"/>
                <a:cs typeface="Arial" panose="020B0604020202020204" pitchFamily="34" charset="0"/>
              </a:rPr>
              <a:pPr/>
              <a:t>20</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9002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dirty="0" smtClean="0">
                <a:latin typeface="Rockwell" panose="02060603020205020403" pitchFamily="18" charset="0"/>
              </a:rPr>
              <a:t>This was the last campaign of the Second World War. It lasted eleven days, and tens of thousands were killed or injured on both sides. Manchuria and </a:t>
            </a:r>
            <a:r>
              <a:rPr lang="en-GB" altLang="en-US" sz="1200" dirty="0" err="1" smtClean="0">
                <a:latin typeface="Rockwell" panose="02060603020205020403" pitchFamily="18" charset="0"/>
              </a:rPr>
              <a:t>Mengjiang</a:t>
            </a:r>
            <a:r>
              <a:rPr lang="en-GB" altLang="en-US" sz="1200" dirty="0" smtClean="0">
                <a:latin typeface="Rockwell" panose="02060603020205020403" pitchFamily="18" charset="0"/>
              </a:rPr>
              <a:t> – or Inner Mongolia - were returned to China, and Korea was partitioned along the ‘38</a:t>
            </a:r>
            <a:r>
              <a:rPr lang="en-GB" altLang="en-US" sz="1200" baseline="30000" dirty="0" smtClean="0">
                <a:latin typeface="Rockwell" panose="02060603020205020403" pitchFamily="18" charset="0"/>
              </a:rPr>
              <a:t>th</a:t>
            </a:r>
            <a:r>
              <a:rPr lang="en-GB" altLang="en-US" sz="1200" dirty="0" smtClean="0">
                <a:latin typeface="Rockwell" panose="02060603020205020403" pitchFamily="18" charset="0"/>
              </a:rPr>
              <a:t> Parallel’, with the Soviet Union occupying the North and the USA the South.</a:t>
            </a:r>
            <a:br>
              <a:rPr lang="en-GB" altLang="en-US" sz="1200" dirty="0" smtClean="0">
                <a:latin typeface="Rockwell" panose="02060603020205020403" pitchFamily="18" charset="0"/>
              </a:rPr>
            </a:br>
            <a:r>
              <a:rPr lang="en-GB" altLang="en-US" sz="1200" dirty="0" smtClean="0">
                <a:latin typeface="Rockwell" panose="02060603020205020403" pitchFamily="18" charset="0"/>
              </a:rPr>
              <a:t/>
            </a:r>
            <a:br>
              <a:rPr lang="en-GB" altLang="en-US" sz="1200" dirty="0" smtClean="0">
                <a:latin typeface="Rockwell" panose="02060603020205020403" pitchFamily="18" charset="0"/>
              </a:rPr>
            </a:br>
            <a:r>
              <a:rPr lang="en-US" altLang="en-US" dirty="0" smtClean="0">
                <a:latin typeface="Arial" panose="020B0604020202020204" pitchFamily="34" charset="0"/>
              </a:rPr>
              <a:t>[</a:t>
            </a:r>
            <a:r>
              <a:rPr lang="en-US" altLang="en-US" b="1" dirty="0" smtClean="0">
                <a:latin typeface="Arial" panose="020B0604020202020204" pitchFamily="34" charset="0"/>
              </a:rPr>
              <a:t>Citizenship teachers: </a:t>
            </a:r>
            <a:r>
              <a:rPr lang="en-US" altLang="en-US" dirty="0" smtClean="0">
                <a:latin typeface="Arial" panose="020B0604020202020204" pitchFamily="34" charset="0"/>
              </a:rPr>
              <a:t>For ideas and resources on exploring the changing nuclear tensions (from 2017-2019)</a:t>
            </a:r>
            <a:r>
              <a:rPr lang="en-US" altLang="en-US" baseline="0" dirty="0" smtClean="0">
                <a:latin typeface="Arial" panose="020B0604020202020204" pitchFamily="34" charset="0"/>
              </a:rPr>
              <a:t> </a:t>
            </a:r>
            <a:r>
              <a:rPr lang="en-US" altLang="en-US" dirty="0" smtClean="0">
                <a:latin typeface="Arial" panose="020B0604020202020204" pitchFamily="34" charset="0"/>
              </a:rPr>
              <a:t>between the USA and Russia,</a:t>
            </a:r>
            <a:r>
              <a:rPr lang="en-US" altLang="en-US" baseline="0" dirty="0" smtClean="0">
                <a:latin typeface="Arial" panose="020B0604020202020204" pitchFamily="34" charset="0"/>
              </a:rPr>
              <a:t> and between the USA and </a:t>
            </a:r>
            <a:r>
              <a:rPr lang="en-US" altLang="en-US" dirty="0" smtClean="0">
                <a:latin typeface="Arial" panose="020B0604020202020204" pitchFamily="34" charset="0"/>
              </a:rPr>
              <a:t>North Korea, and also the UK’s role in these contexts, please go to </a:t>
            </a:r>
            <a:r>
              <a:rPr lang="en-US" altLang="en-US" b="1" dirty="0" smtClean="0">
                <a:latin typeface="Arial" panose="020B0604020202020204" pitchFamily="34" charset="0"/>
              </a:rPr>
              <a:t>https://cnduk.org/education/truman-cit </a:t>
            </a:r>
            <a:r>
              <a:rPr lang="en-US" altLang="en-US" dirty="0" smtClean="0">
                <a:latin typeface="Arial" panose="020B0604020202020204" pitchFamily="34" charset="0"/>
              </a:rPr>
              <a:t>]</a:t>
            </a:r>
            <a:endParaRPr lang="en-GB" altLang="en-US" dirty="0" smtClean="0">
              <a:latin typeface="Arial" panose="020B0604020202020204" pitchFamily="34" charset="0"/>
            </a:endParaRPr>
          </a:p>
          <a:p>
            <a:endParaRPr lang="en-US" altLang="en-US" dirty="0" smtClean="0">
              <a:latin typeface="Arial" panose="020B0604020202020204" pitchFamily="34" charset="0"/>
            </a:endParaRPr>
          </a:p>
        </p:txBody>
      </p:sp>
      <p:sp>
        <p:nvSpPr>
          <p:cNvPr id="204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ABF002-99CE-40A3-8DAB-FD95E47E471C}" type="slidenum">
              <a:rPr lang="en-GB" altLang="en-US" smtClean="0">
                <a:solidFill>
                  <a:srgbClr val="000000"/>
                </a:solidFill>
              </a:rPr>
              <a:pPr/>
              <a:t>21</a:t>
            </a:fld>
            <a:endParaRPr lang="en-GB" altLang="en-US" smtClean="0">
              <a:solidFill>
                <a:srgbClr val="000000"/>
              </a:solidFill>
            </a:endParaRPr>
          </a:p>
        </p:txBody>
      </p:sp>
    </p:spTree>
    <p:extLst>
      <p:ext uri="{BB962C8B-B14F-4D97-AF65-F5344CB8AC3E}">
        <p14:creationId xmlns:p14="http://schemas.microsoft.com/office/powerpoint/2010/main" val="353049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xfrm>
            <a:off x="1371600" y="1143000"/>
            <a:ext cx="4114800" cy="3086100"/>
          </a:xfrm>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F498B1-A7F5-402B-ADB2-CD0549EA5EFA}" type="slidenum">
              <a:rPr lang="en-GB" altLang="en-US" smtClean="0">
                <a:solidFill>
                  <a:srgbClr val="000000"/>
                </a:solidFill>
                <a:latin typeface="Calibri" panose="020F0502020204030204" pitchFamily="34" charset="0"/>
                <a:cs typeface="Arial" panose="020B0604020202020204" pitchFamily="34" charset="0"/>
              </a:rPr>
              <a:pPr/>
              <a:t>22</a:t>
            </a:fld>
            <a:endParaRPr lang="en-GB" altLang="en-US" smtClean="0">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98307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1426"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9AFB2B-8DE2-401A-82FF-8CDF39609C8B}" type="slidenum">
              <a:rPr lang="en-GB" altLang="en-US" smtClean="0">
                <a:solidFill>
                  <a:srgbClr val="000000"/>
                </a:solidFill>
                <a:latin typeface="Calibri" panose="020F0502020204030204" pitchFamily="34" charset="0"/>
              </a:rPr>
              <a:pPr/>
              <a:t>23</a:t>
            </a:fld>
            <a:endParaRPr lang="en-GB" altLang="en-US" smtClean="0">
              <a:solidFill>
                <a:srgbClr val="000000"/>
              </a:solidFill>
              <a:latin typeface="Calibri" panose="020F0502020204030204" pitchFamily="34" charset="0"/>
            </a:endParaRPr>
          </a:p>
        </p:txBody>
      </p:sp>
      <p:sp>
        <p:nvSpPr>
          <p:cNvPr id="231427" name="Text Box 1"/>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smtClean="0">
              <a:solidFill>
                <a:srgbClr val="000000"/>
              </a:solidFill>
            </a:endParaRPr>
          </a:p>
        </p:txBody>
      </p:sp>
      <p:sp>
        <p:nvSpPr>
          <p:cNvPr id="231428" name="Rectangle 1"/>
          <p:cNvSpPr>
            <a:spLocks noChangeArrowheads="1"/>
          </p:cNvSpPr>
          <p:nvPr/>
        </p:nvSpPr>
        <p:spPr bwMode="auto">
          <a:xfrm>
            <a:off x="1181100" y="4427538"/>
            <a:ext cx="45513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200" smtClean="0">
                <a:solidFill>
                  <a:srgbClr val="000000"/>
                </a:solidFill>
              </a:rPr>
              <a:t>.  </a:t>
            </a:r>
            <a:endParaRPr lang="en-US" altLang="en-US" sz="1200" smtClean="0">
              <a:solidFill>
                <a:srgbClr val="000000"/>
              </a:solidFill>
            </a:endParaRPr>
          </a:p>
        </p:txBody>
      </p:sp>
      <p:sp>
        <p:nvSpPr>
          <p:cNvPr id="231429" name="Notes Placeholder 2"/>
          <p:cNvSpPr>
            <a:spLocks noGrp="1"/>
          </p:cNvSpPr>
          <p:nvPr>
            <p:ph type="body" idx="1"/>
          </p:nvPr>
        </p:nvSpPr>
        <p:spPr bwMode="auto">
          <a:xfrm>
            <a:off x="1144588" y="4416425"/>
            <a:ext cx="5049837"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t>[For more information see</a:t>
            </a:r>
            <a:r>
              <a:rPr lang="en-GB" altLang="en-US" baseline="0" dirty="0" smtClean="0"/>
              <a:t> for example</a:t>
            </a:r>
            <a:r>
              <a:rPr lang="en-GB" altLang="en-US" dirty="0" smtClean="0"/>
              <a:t> https://www.atomicheritage.org/history/debate-over-bomb and https://en.wikipedia.org/wiki/Debate_over_the_atomic_bombings_of_Hiroshima_and_Nagasaki#Opposition]</a:t>
            </a:r>
          </a:p>
          <a:p>
            <a:pPr eaLnBrk="1" hangingPunct="1"/>
            <a:endParaRPr lang="en-GB" altLang="en-US" dirty="0" smtClean="0"/>
          </a:p>
        </p:txBody>
      </p:sp>
    </p:spTree>
    <p:extLst>
      <p:ext uri="{BB962C8B-B14F-4D97-AF65-F5344CB8AC3E}">
        <p14:creationId xmlns:p14="http://schemas.microsoft.com/office/powerpoint/2010/main" val="2787245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4061B5-E236-45C6-947E-D5B1CADDAD16}" type="slidenum">
              <a:rPr lang="en-GB" altLang="en-US" smtClean="0">
                <a:solidFill>
                  <a:srgbClr val="000000"/>
                </a:solidFill>
                <a:latin typeface="Calibri" panose="020F0502020204030204" pitchFamily="34" charset="0"/>
              </a:rPr>
              <a:pPr/>
              <a:t>24</a:t>
            </a:fld>
            <a:endParaRPr lang="en-GB" altLang="en-US" smtClean="0">
              <a:solidFill>
                <a:srgbClr val="000000"/>
              </a:solidFill>
              <a:latin typeface="Calibri" panose="020F0502020204030204" pitchFamily="34" charset="0"/>
            </a:endParaRPr>
          </a:p>
        </p:txBody>
      </p:sp>
      <p:sp>
        <p:nvSpPr>
          <p:cNvPr id="233475" name="Text Box 1"/>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smtClean="0">
              <a:solidFill>
                <a:srgbClr val="000000"/>
              </a:solidFill>
            </a:endParaRPr>
          </a:p>
        </p:txBody>
      </p:sp>
      <p:sp>
        <p:nvSpPr>
          <p:cNvPr id="233476" name="Rectangle 1"/>
          <p:cNvSpPr>
            <a:spLocks noChangeArrowheads="1"/>
          </p:cNvSpPr>
          <p:nvPr/>
        </p:nvSpPr>
        <p:spPr bwMode="auto">
          <a:xfrm>
            <a:off x="1181100" y="4427538"/>
            <a:ext cx="45513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200" smtClean="0">
                <a:solidFill>
                  <a:srgbClr val="000000"/>
                </a:solidFill>
              </a:rPr>
              <a:t>.  </a:t>
            </a:r>
            <a:endParaRPr lang="en-US" altLang="en-US" sz="1200" smtClean="0">
              <a:solidFill>
                <a:srgbClr val="000000"/>
              </a:solidFill>
            </a:endParaRPr>
          </a:p>
        </p:txBody>
      </p:sp>
      <p:sp>
        <p:nvSpPr>
          <p:cNvPr id="233477" name="Notes Placeholder 2"/>
          <p:cNvSpPr>
            <a:spLocks noGrp="1"/>
          </p:cNvSpPr>
          <p:nvPr>
            <p:ph type="body" idx="1"/>
          </p:nvPr>
        </p:nvSpPr>
        <p:spPr bwMode="auto">
          <a:xfrm>
            <a:off x="1144588" y="4416425"/>
            <a:ext cx="5049837"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[The fatality estimates vary</a:t>
            </a:r>
            <a:r>
              <a:rPr lang="en-US" altLang="en-US" baseline="0" dirty="0" smtClean="0"/>
              <a:t> greatly, partly due to the lack of rigorous records and the </a:t>
            </a:r>
            <a:r>
              <a:rPr lang="en-US" altLang="en-US" baseline="0" dirty="0" err="1" smtClean="0"/>
              <a:t>vaporisation</a:t>
            </a:r>
            <a:r>
              <a:rPr lang="en-US" altLang="en-US" baseline="0" dirty="0" smtClean="0"/>
              <a:t> or cremation of many bodies in the explosion, and also because the more conservative figures focus on short short-term deaths, unlike the UN’s upper figure: see for example http://www.aasc.ucla.edu/cab/200708230009.html and https://news.un.org/en/story/2015/08/505812-no-more-hiroshimas-no-more-nagasakis-ban-declares-anniversary-atomic-bombing]</a:t>
            </a:r>
            <a:endParaRPr lang="en-GB" altLang="en-US" dirty="0" smtClean="0"/>
          </a:p>
        </p:txBody>
      </p:sp>
    </p:spTree>
    <p:extLst>
      <p:ext uri="{BB962C8B-B14F-4D97-AF65-F5344CB8AC3E}">
        <p14:creationId xmlns:p14="http://schemas.microsoft.com/office/powerpoint/2010/main" val="1293226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F4CB10E-5828-4FC1-91A1-1D9E6A7075FD}" type="slidenum">
              <a:rPr lang="en-GB">
                <a:solidFill>
                  <a:prstClr val="black"/>
                </a:solidFill>
              </a:rPr>
              <a:pPr/>
              <a:t>25</a:t>
            </a:fld>
            <a:endParaRPr lang="en-GB">
              <a:solidFill>
                <a:prstClr val="black"/>
              </a:solidFill>
            </a:endParaRPr>
          </a:p>
        </p:txBody>
      </p:sp>
      <p:sp>
        <p:nvSpPr>
          <p:cNvPr id="124929" name="Text Box 1"/>
          <p:cNvSpPr txBox="1">
            <a:spLocks noChangeArrowheads="1"/>
          </p:cNvSpPr>
          <p:nvPr/>
        </p:nvSpPr>
        <p:spPr bwMode="auto">
          <a:xfrm>
            <a:off x="1002345" y="695134"/>
            <a:ext cx="4848990"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pPr fontAlgn="auto">
              <a:spcBef>
                <a:spcPts val="0"/>
              </a:spcBef>
              <a:spcAft>
                <a:spcPts val="0"/>
              </a:spcAft>
            </a:pPr>
            <a:endParaRPr lang="en-GB">
              <a:solidFill>
                <a:prstClr val="black"/>
              </a:solidFill>
              <a:latin typeface="Calibri"/>
            </a:endParaRPr>
          </a:p>
        </p:txBody>
      </p:sp>
      <p:sp>
        <p:nvSpPr>
          <p:cNvPr id="124930" name="Rectangle 2"/>
          <p:cNvSpPr txBox="1">
            <a:spLocks noGrp="1" noChangeArrowheads="1"/>
          </p:cNvSpPr>
          <p:nvPr>
            <p:ph type="body"/>
          </p:nvPr>
        </p:nvSpPr>
        <p:spPr bwMode="auto">
          <a:xfrm>
            <a:off x="685512" y="4343231"/>
            <a:ext cx="5484096" cy="4112423"/>
          </a:xfrm>
          <a:prstGeom prst="rect">
            <a:avLst/>
          </a:prstGeom>
          <a:noFill/>
          <a:ln>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prstClr val="black"/>
                </a:solidFill>
                <a:latin typeface="Rockwell" panose="02060603020205020403" pitchFamily="18" charset="0"/>
              </a:rPr>
              <a:t>[Get students to line up across the room, standing</a:t>
            </a:r>
            <a:r>
              <a:rPr lang="en-GB" sz="1200" baseline="0" dirty="0" smtClean="0">
                <a:solidFill>
                  <a:prstClr val="black"/>
                </a:solidFill>
                <a:latin typeface="Rockwell" panose="02060603020205020403" pitchFamily="18" charset="0"/>
              </a:rPr>
              <a:t> at one end if they think Truman was justified in ordering the atomic bombs to be dropped, on the opposite end if they think he was unjustified, and along the ‘spectrum’ if they feel somewhere in between. Then get some students to say why they are standing where they are. The can move along the spectrum </a:t>
            </a:r>
            <a:r>
              <a:rPr lang="en-GB" sz="1200" dirty="0" smtClean="0">
                <a:solidFill>
                  <a:prstClr val="black"/>
                </a:solidFill>
                <a:latin typeface="Rockwell" panose="02060603020205020403" pitchFamily="18" charset="0"/>
              </a:rPr>
              <a:t>if anyone says something that persuades them.</a:t>
            </a:r>
            <a:r>
              <a:rPr lang="en-GB" sz="1200" baseline="0" dirty="0" smtClean="0">
                <a:solidFill>
                  <a:prstClr val="black"/>
                </a:solidFill>
                <a:latin typeface="Rockwell" panose="02060603020205020403" pitchFamily="18" charset="0"/>
              </a:rPr>
              <a:t> If</a:t>
            </a:r>
            <a:r>
              <a:rPr lang="en-GB" sz="1200" dirty="0" smtClean="0">
                <a:solidFill>
                  <a:prstClr val="black"/>
                </a:solidFill>
                <a:latin typeface="Rockwell" panose="02060603020205020403" pitchFamily="18" charset="0"/>
              </a:rPr>
              <a:t> space cannot</a:t>
            </a:r>
            <a:r>
              <a:rPr lang="en-GB" sz="1200" baseline="0" dirty="0" smtClean="0">
                <a:solidFill>
                  <a:prstClr val="black"/>
                </a:solidFill>
                <a:latin typeface="Rockwell" panose="02060603020205020403" pitchFamily="18" charset="0"/>
              </a:rPr>
              <a:t> be made in the classroom for this, a show of hands can work instead.  To add more nuance to your spectrum/barometer activities, see </a:t>
            </a:r>
            <a:r>
              <a:rPr lang="en-GB" sz="1200" b="1" baseline="0" dirty="0" smtClean="0">
                <a:solidFill>
                  <a:prstClr val="black"/>
                </a:solidFill>
                <a:latin typeface="Rockwell" panose="02060603020205020403" pitchFamily="18" charset="0"/>
              </a:rPr>
              <a:t>https://www.facinghistory.org/sites/default/files/viewing-guide-barometer.pdf</a:t>
            </a:r>
            <a:r>
              <a:rPr lang="en-GB" sz="1200" baseline="0" dirty="0" smtClean="0">
                <a:solidFill>
                  <a:prstClr val="black"/>
                </a:solidFill>
                <a:latin typeface="Rockwell" panose="02060603020205020403" pitchFamily="18" charset="0"/>
              </a:rPr>
              <a:t>]</a:t>
            </a:r>
            <a:endParaRPr lang="en-GB" sz="1200" dirty="0" smtClean="0">
              <a:solidFill>
                <a:prstClr val="black"/>
              </a:solidFill>
              <a:latin typeface="Rockwell" panose="020606030202050204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prstClr val="black"/>
                </a:solidFill>
                <a:latin typeface="Rockwell" panose="02060603020205020403" pitchFamily="18" charset="0"/>
              </a:rPr>
              <a:t/>
            </a:r>
            <a:br>
              <a:rPr lang="en-GB" sz="1200" dirty="0" smtClean="0">
                <a:solidFill>
                  <a:prstClr val="black"/>
                </a:solidFill>
                <a:latin typeface="Rockwell" panose="02060603020205020403" pitchFamily="18" charset="0"/>
              </a:rPr>
            </a:br>
            <a:endParaRPr lang="en-US" baseline="0" dirty="0" smtClean="0"/>
          </a:p>
        </p:txBody>
      </p:sp>
    </p:spTree>
    <p:extLst>
      <p:ext uri="{BB962C8B-B14F-4D97-AF65-F5344CB8AC3E}">
        <p14:creationId xmlns:p14="http://schemas.microsoft.com/office/powerpoint/2010/main" val="305613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31747B-DF00-4369-BB00-C72ED93E6D96}" type="slidenum">
              <a:rPr lang="en-GB" altLang="en-US" smtClean="0">
                <a:solidFill>
                  <a:srgbClr val="000000"/>
                </a:solidFill>
              </a:rPr>
              <a:pPr/>
              <a:t>26</a:t>
            </a:fld>
            <a:endParaRPr lang="en-GB" altLang="en-US" smtClean="0">
              <a:solidFill>
                <a:srgbClr val="000000"/>
              </a:solidFill>
            </a:endParaRPr>
          </a:p>
        </p:txBody>
      </p:sp>
    </p:spTree>
    <p:extLst>
      <p:ext uri="{BB962C8B-B14F-4D97-AF65-F5344CB8AC3E}">
        <p14:creationId xmlns:p14="http://schemas.microsoft.com/office/powerpoint/2010/main" val="1569836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91415A-FC76-4D38-871D-F2F38F653200}" type="slidenum">
              <a:rPr lang="en-GB" altLang="en-US" smtClean="0">
                <a:solidFill>
                  <a:srgbClr val="000000"/>
                </a:solidFill>
              </a:rPr>
              <a:pPr/>
              <a:t>27</a:t>
            </a:fld>
            <a:endParaRPr lang="en-GB" altLang="en-US" smtClean="0">
              <a:solidFill>
                <a:srgbClr val="000000"/>
              </a:solidFill>
            </a:endParaRPr>
          </a:p>
        </p:txBody>
      </p:sp>
    </p:spTree>
    <p:extLst>
      <p:ext uri="{BB962C8B-B14F-4D97-AF65-F5344CB8AC3E}">
        <p14:creationId xmlns:p14="http://schemas.microsoft.com/office/powerpoint/2010/main" val="2201261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EA4913-6E32-41F1-AEAE-A6B890540128}" type="slidenum">
              <a:rPr lang="en-GB" altLang="en-US" smtClean="0">
                <a:solidFill>
                  <a:srgbClr val="000000"/>
                </a:solidFill>
              </a:rPr>
              <a:pPr/>
              <a:t>28</a:t>
            </a:fld>
            <a:endParaRPr lang="en-GB" altLang="en-US" smtClean="0">
              <a:solidFill>
                <a:srgbClr val="000000"/>
              </a:solidFill>
            </a:endParaRPr>
          </a:p>
        </p:txBody>
      </p:sp>
    </p:spTree>
    <p:extLst>
      <p:ext uri="{BB962C8B-B14F-4D97-AF65-F5344CB8AC3E}">
        <p14:creationId xmlns:p14="http://schemas.microsoft.com/office/powerpoint/2010/main" val="2111065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C0F3A2-FAEE-4FCE-9584-7B5582AC6E9B}" type="slidenum">
              <a:rPr lang="en-GB" altLang="en-US" smtClean="0">
                <a:solidFill>
                  <a:srgbClr val="000000"/>
                </a:solidFill>
              </a:rPr>
              <a:pPr/>
              <a:t>29</a:t>
            </a:fld>
            <a:endParaRPr lang="en-GB" altLang="en-US" smtClean="0">
              <a:solidFill>
                <a:srgbClr val="000000"/>
              </a:solidFill>
            </a:endParaRPr>
          </a:p>
        </p:txBody>
      </p:sp>
    </p:spTree>
    <p:extLst>
      <p:ext uri="{BB962C8B-B14F-4D97-AF65-F5344CB8AC3E}">
        <p14:creationId xmlns:p14="http://schemas.microsoft.com/office/powerpoint/2010/main" val="3193367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p:cNvSpPr>
          <p:nvPr>
            <p:ph type="body" idx="1"/>
          </p:nvPr>
        </p:nvSpPr>
        <p:spPr bwMode="auto">
          <a:xfrm>
            <a:off x="1055688" y="4354513"/>
            <a:ext cx="49149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latin typeface="Arial" panose="020B0604020202020204" pitchFamily="34" charset="0"/>
              </a:rPr>
              <a:t>[NB: If you’ve already taught background information on the atomic bombings, and don’t need to re-cap, skip to slide 22]</a:t>
            </a:r>
            <a:endParaRPr lang="en-GB" altLang="en-US" dirty="0" smtClean="0"/>
          </a:p>
          <a:p>
            <a:endParaRPr lang="en-GB" altLang="en-US" dirty="0" smtClean="0"/>
          </a:p>
          <a:p>
            <a:r>
              <a:rPr lang="en-GB" altLang="en-US" dirty="0" smtClean="0">
                <a:latin typeface="Arial" panose="020B0604020202020204" pitchFamily="34" charset="0"/>
              </a:rPr>
              <a:t>[Otherwise:] It’s an incredibly-powerful bomb (or ‘warhead’), known as a Weapon of Mass Destruction. There are two types: the first one made is the atomic bomb, which gets its huge explosive power when </a:t>
            </a:r>
            <a:r>
              <a:rPr lang="en-US" altLang="en-US" dirty="0" smtClean="0">
                <a:latin typeface="Arial" panose="020B0604020202020204" pitchFamily="34" charset="0"/>
              </a:rPr>
              <a:t>the nucleus of an atom is split by a neutron, releasing more neutrons which split more nuclei, in an extremely fast chain reaction that releases enormous amounts of energy. This reaction is called ‘nuclear fission’.   What can we see in this atomic bomb test (which is a British nuclear weapon test in the 1950s)? </a:t>
            </a:r>
            <a:r>
              <a:rPr lang="en-GB" altLang="en-US" dirty="0" smtClean="0">
                <a:latin typeface="Arial" panose="020B0604020202020204" pitchFamily="34" charset="0"/>
              </a:rPr>
              <a:t>[Mushroom cloud, fireball, shock-waves making water waves] </a:t>
            </a:r>
            <a:endParaRPr lang="en-US" altLang="en-US" dirty="0" smtClean="0">
              <a:latin typeface="Arial" panose="020B0604020202020204" pitchFamily="34" charset="0"/>
            </a:endParaRPr>
          </a:p>
          <a:p>
            <a:endParaRPr lang="en-GB" altLang="en-US"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latin typeface="Arial" panose="020B0604020202020204" pitchFamily="34" charset="0"/>
              </a:rPr>
              <a:t>[For higher ability/older groups:] Nuclear fission </a:t>
            </a:r>
            <a:r>
              <a:rPr lang="en-US" altLang="en-US" dirty="0" smtClean="0">
                <a:latin typeface="Arial" panose="020B0604020202020204" pitchFamily="34" charset="0"/>
              </a:rPr>
              <a:t>involves isotopes of </a:t>
            </a:r>
            <a:r>
              <a:rPr lang="en-GB" altLang="en-US" dirty="0" smtClean="0">
                <a:latin typeface="Arial" panose="020B0604020202020204" pitchFamily="34" charset="0"/>
              </a:rPr>
              <a:t>Uranium or Plutonium – isotopes are atoms of an element with a different number of neutrons. They can be very unstable, and therefore very radioactive.   [For more information</a:t>
            </a:r>
            <a:r>
              <a:rPr lang="en-GB" altLang="en-US" baseline="0" dirty="0" smtClean="0">
                <a:latin typeface="Arial" panose="020B0604020202020204" pitchFamily="34" charset="0"/>
              </a:rPr>
              <a:t> see: https://www.atomicheritage.org/history/science-behind-atom-bomb and https://www.ucsusa.org/nuclear-weapons/how-do-nuclear-weapons-work#.W_1kpdv7Tcs]</a:t>
            </a:r>
            <a:endParaRPr lang="en-GB" altLang="en-US" dirty="0" smtClean="0">
              <a:latin typeface="Arial" panose="020B0604020202020204" pitchFamily="34" charset="0"/>
            </a:endParaRPr>
          </a:p>
          <a:p>
            <a:endParaRPr lang="en-GB" altLang="en-US" dirty="0" smtClean="0">
              <a:latin typeface="Arial" panose="020B0604020202020204" pitchFamily="34" charset="0"/>
            </a:endParaRPr>
          </a:p>
          <a:p>
            <a:endParaRPr lang="en-GB" altLang="en-US" dirty="0" smtClean="0"/>
          </a:p>
          <a:p>
            <a:endParaRPr lang="en-GB" altLang="en-US" dirty="0" smtClean="0"/>
          </a:p>
        </p:txBody>
      </p:sp>
    </p:spTree>
    <p:extLst>
      <p:ext uri="{BB962C8B-B14F-4D97-AF65-F5344CB8AC3E}">
        <p14:creationId xmlns:p14="http://schemas.microsoft.com/office/powerpoint/2010/main" val="3813124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t>What do you think ‘Little boy humming’ refers</a:t>
            </a:r>
            <a:r>
              <a:rPr lang="en-GB" altLang="en-US" baseline="0" dirty="0" smtClean="0"/>
              <a:t> to? [Probably the bomb dropped on Hiroshima, but could also literally be a little boy humming – a scene of normality before the devastation of the bomb]</a:t>
            </a:r>
            <a:br>
              <a:rPr lang="en-GB" altLang="en-US" baseline="0" dirty="0" smtClean="0"/>
            </a:br>
            <a:r>
              <a:rPr lang="en-GB" altLang="en-US" baseline="0" dirty="0" smtClean="0"/>
              <a:t/>
            </a:r>
            <a:br>
              <a:rPr lang="en-GB" altLang="en-US" baseline="0" dirty="0" smtClean="0"/>
            </a:br>
            <a:r>
              <a:rPr lang="en-GB" altLang="en-US" dirty="0" smtClean="0"/>
              <a:t>What do you think ‘Dragonfly</a:t>
            </a:r>
            <a:r>
              <a:rPr lang="en-GB" altLang="en-US" baseline="0" dirty="0" smtClean="0"/>
              <a:t> strumming</a:t>
            </a:r>
            <a:r>
              <a:rPr lang="en-GB" altLang="en-US" dirty="0" smtClean="0"/>
              <a:t>’ refers</a:t>
            </a:r>
            <a:r>
              <a:rPr lang="en-GB" altLang="en-US" baseline="0" dirty="0" smtClean="0"/>
              <a:t> to? [Probably the plane that dropped the bomb – the ‘Enola Gay’ in the case of Hiroshima]</a:t>
            </a:r>
          </a:p>
          <a:p>
            <a:endParaRPr lang="en-GB" altLang="en-US" baseline="0" dirty="0" smtClean="0"/>
          </a:p>
          <a:p>
            <a:r>
              <a:rPr lang="en-GB" altLang="en-US" baseline="0" dirty="0" smtClean="0"/>
              <a:t>What do ‘gamma numbing’ and ‘black rain coming’ mean? [Gamma is the most harmful form of radiation, which is released by nuclear detonations. ‘Black rain’ was the phrase used to describe the rain that fell after the bombings, which was darkened by a mixture of soot and tiny radioactive particles released and mixed up by the explosions. People who came into contact with it often got radiation sickness or long-term health problems.]</a:t>
            </a:r>
            <a:endParaRPr lang="en-GB" altLang="en-US" dirty="0" smtClean="0"/>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875FE5-306B-4213-9A88-C5B8B6B6D3E6}" type="slidenum">
              <a:rPr lang="en-GB" altLang="en-US" smtClean="0">
                <a:solidFill>
                  <a:srgbClr val="000000"/>
                </a:solidFill>
              </a:rPr>
              <a:pPr/>
              <a:t>30</a:t>
            </a:fld>
            <a:endParaRPr lang="en-GB" altLang="en-US" smtClean="0">
              <a:solidFill>
                <a:srgbClr val="000000"/>
              </a:solidFill>
            </a:endParaRPr>
          </a:p>
        </p:txBody>
      </p:sp>
    </p:spTree>
    <p:extLst>
      <p:ext uri="{BB962C8B-B14F-4D97-AF65-F5344CB8AC3E}">
        <p14:creationId xmlns:p14="http://schemas.microsoft.com/office/powerpoint/2010/main" val="2992865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t>[Higher-ability</a:t>
            </a:r>
            <a:r>
              <a:rPr lang="en-GB" altLang="en-US" baseline="0" dirty="0" smtClean="0"/>
              <a:t> students should write the two haiku/</a:t>
            </a:r>
            <a:r>
              <a:rPr lang="en-GB" altLang="en-US" baseline="0" dirty="0" err="1" smtClean="0"/>
              <a:t>senryu</a:t>
            </a:r>
            <a:r>
              <a:rPr lang="en-GB" altLang="en-US" baseline="0" dirty="0" smtClean="0"/>
              <a:t>. Lower-ability students may find it easier just to write the one from their </a:t>
            </a:r>
            <a:r>
              <a:rPr lang="en-GB" altLang="en-US" baseline="0" smtClean="0"/>
              <a:t>own perspective]</a:t>
            </a:r>
            <a:endParaRPr lang="en-GB" altLang="en-US" dirty="0" smtClean="0"/>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7EEA6F-23C9-465B-B0CD-2FF6D86335CE}" type="slidenum">
              <a:rPr lang="en-GB" altLang="en-US" smtClean="0">
                <a:solidFill>
                  <a:srgbClr val="000000"/>
                </a:solidFill>
              </a:rPr>
              <a:pPr/>
              <a:t>31</a:t>
            </a:fld>
            <a:endParaRPr lang="en-GB" altLang="en-US" smtClean="0">
              <a:solidFill>
                <a:srgbClr val="000000"/>
              </a:solidFill>
            </a:endParaRPr>
          </a:p>
        </p:txBody>
      </p:sp>
    </p:spTree>
    <p:extLst>
      <p:ext uri="{BB962C8B-B14F-4D97-AF65-F5344CB8AC3E}">
        <p14:creationId xmlns:p14="http://schemas.microsoft.com/office/powerpoint/2010/main" val="447601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61E7C4-B2C5-4664-9F29-347135573F08}" type="slidenum">
              <a:rPr lang="en-GB" altLang="en-US" smtClean="0">
                <a:solidFill>
                  <a:srgbClr val="000000"/>
                </a:solidFill>
              </a:rPr>
              <a:pPr/>
              <a:t>32</a:t>
            </a:fld>
            <a:endParaRPr lang="en-GB" altLang="en-US" smtClean="0">
              <a:solidFill>
                <a:srgbClr val="000000"/>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308665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t>[Higher-ability students could be given a</a:t>
            </a:r>
            <a:r>
              <a:rPr lang="en-GB" altLang="en-US" baseline="0" dirty="0" smtClean="0"/>
              <a:t> more challenging word bank]</a:t>
            </a:r>
            <a:endParaRPr lang="en-GB" altLang="en-US" dirty="0" smtClean="0"/>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FA8E37-EFEE-4A62-9A8C-A63783F6EE6F}" type="slidenum">
              <a:rPr lang="en-GB" altLang="en-US" smtClean="0">
                <a:solidFill>
                  <a:srgbClr val="000000"/>
                </a:solidFill>
              </a:rPr>
              <a:pPr/>
              <a:t>33</a:t>
            </a:fld>
            <a:endParaRPr lang="en-GB" altLang="en-US" smtClean="0">
              <a:solidFill>
                <a:srgbClr val="000000"/>
              </a:solidFill>
            </a:endParaRPr>
          </a:p>
        </p:txBody>
      </p:sp>
    </p:spTree>
    <p:extLst>
      <p:ext uri="{BB962C8B-B14F-4D97-AF65-F5344CB8AC3E}">
        <p14:creationId xmlns:p14="http://schemas.microsoft.com/office/powerpoint/2010/main" val="2386545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a:t>
            </a:r>
            <a:r>
              <a:rPr lang="en-GB" baseline="0" dirty="0" smtClean="0"/>
              <a:t> they are so short, it can be a good idea to ask people to read theirs twice. You can encourage the second reading to be particularly clear, and emphatic, to help develop students’ </a:t>
            </a:r>
            <a:r>
              <a:rPr lang="en-GB" baseline="0" dirty="0" err="1" smtClean="0"/>
              <a:t>oracy</a:t>
            </a:r>
            <a:r>
              <a:rPr lang="en-GB" baseline="0" smtClean="0"/>
              <a:t> skills. </a:t>
            </a:r>
            <a:r>
              <a:rPr lang="en-GB" baseline="0" dirty="0" err="1" smtClean="0"/>
              <a:t>And</a:t>
            </a:r>
            <a:r>
              <a:rPr lang="en-GB" baseline="0" dirty="0" smtClean="0"/>
              <a:t> then invite feedback from other students]</a:t>
            </a:r>
            <a:endParaRPr lang="en-GB" dirty="0"/>
          </a:p>
        </p:txBody>
      </p:sp>
      <p:sp>
        <p:nvSpPr>
          <p:cNvPr id="4" name="Slide Number Placeholder 3"/>
          <p:cNvSpPr>
            <a:spLocks noGrp="1"/>
          </p:cNvSpPr>
          <p:nvPr>
            <p:ph type="sldNum" sz="quarter" idx="10"/>
          </p:nvPr>
        </p:nvSpPr>
        <p:spPr/>
        <p:txBody>
          <a:bodyPr/>
          <a:lstStyle/>
          <a:p>
            <a:fld id="{2C735CA9-98BC-4B56-B710-415A0CDCDC6C}" type="slidenum">
              <a:rPr lang="en-GB" smtClean="0">
                <a:solidFill>
                  <a:srgbClr val="000000"/>
                </a:solidFill>
              </a:rPr>
              <a:pPr/>
              <a:t>34</a:t>
            </a:fld>
            <a:endParaRPr lang="en-GB">
              <a:solidFill>
                <a:srgbClr val="000000"/>
              </a:solidFill>
            </a:endParaRPr>
          </a:p>
        </p:txBody>
      </p:sp>
    </p:spTree>
    <p:extLst>
      <p:ext uri="{BB962C8B-B14F-4D97-AF65-F5344CB8AC3E}">
        <p14:creationId xmlns:p14="http://schemas.microsoft.com/office/powerpoint/2010/main" val="930385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xfrm>
            <a:off x="1393825" y="1123950"/>
            <a:ext cx="4046538" cy="3035300"/>
          </a:xfrm>
          <a:ln/>
        </p:spPr>
      </p:sp>
      <p:sp>
        <p:nvSpPr>
          <p:cNvPr id="151555"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Nowadays, nuclear warheads would usually be put on missiles, rather than dropped from planes as bombs. </a:t>
            </a:r>
          </a:p>
          <a:p>
            <a:endParaRPr lang="en-GB" altLang="en-US" dirty="0" smtClean="0"/>
          </a:p>
        </p:txBody>
      </p:sp>
      <p:sp>
        <p:nvSpPr>
          <p:cNvPr id="151556" name="Slide Number Placeholder 3"/>
          <p:cNvSpPr>
            <a:spLocks noGrp="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Noto Sans CJK SC Regular" charset="0"/>
                <a:cs typeface="Noto Sans CJK SC Regular" charset="0"/>
              </a:defRPr>
            </a:lvl1pPr>
            <a:lvl2pPr marL="733425" indent="-282575">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Noto Sans CJK SC Regular" charset="0"/>
                <a:cs typeface="Noto Sans CJK SC Regular" charset="0"/>
              </a:defRPr>
            </a:lvl2pPr>
            <a:lvl3pPr marL="1130300" indent="-225425">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Noto Sans CJK SC Regular" charset="0"/>
                <a:cs typeface="Noto Sans CJK SC Regular" charset="0"/>
              </a:defRPr>
            </a:lvl3pPr>
            <a:lvl4pPr marL="1582738" indent="-225425">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Noto Sans CJK SC Regular" charset="0"/>
                <a:cs typeface="Noto Sans CJK SC Regular" charset="0"/>
              </a:defRPr>
            </a:lvl4pPr>
            <a:lvl5pPr marL="2033588" indent="-225425">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Noto Sans CJK SC Regular" charset="0"/>
                <a:cs typeface="Noto Sans CJK SC Regular" charset="0"/>
              </a:defRPr>
            </a:lvl5pPr>
            <a:lvl6pPr marL="2490788" indent="-225425"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Noto Sans CJK SC Regular" charset="0"/>
                <a:cs typeface="Noto Sans CJK SC Regular" charset="0"/>
              </a:defRPr>
            </a:lvl6pPr>
            <a:lvl7pPr marL="2947988" indent="-225425"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Noto Sans CJK SC Regular" charset="0"/>
                <a:cs typeface="Noto Sans CJK SC Regular" charset="0"/>
              </a:defRPr>
            </a:lvl7pPr>
            <a:lvl8pPr marL="3405188" indent="-225425"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Noto Sans CJK SC Regular" charset="0"/>
                <a:cs typeface="Noto Sans CJK SC Regular" charset="0"/>
              </a:defRPr>
            </a:lvl8pPr>
            <a:lvl9pPr marL="3862388" indent="-225425"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Noto Sans CJK SC Regular" charset="0"/>
                <a:cs typeface="Noto Sans CJK SC Regular" charset="0"/>
              </a:defRPr>
            </a:lvl9pPr>
          </a:lstStyle>
          <a:p>
            <a:fld id="{CD24BCA5-E83A-4C10-A24D-4C57B45F0878}" type="slidenum">
              <a:rPr lang="en-GB" altLang="en-US" smtClean="0">
                <a:solidFill>
                  <a:srgbClr val="000000"/>
                </a:solidFill>
                <a:latin typeface="Calibri" panose="020F0502020204030204" pitchFamily="34" charset="0"/>
                <a:cs typeface="Arial" panose="020B0604020202020204" pitchFamily="34" charset="0"/>
              </a:rPr>
              <a:pPr/>
              <a:t>4</a:t>
            </a:fld>
            <a:endParaRPr lang="en-GB" altLang="en-US" smtClean="0">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72630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a:t>
            </a:r>
            <a:r>
              <a:rPr lang="en-US" altLang="en-US" b="1" dirty="0" smtClean="0">
                <a:latin typeface="Arial" panose="020B0604020202020204" pitchFamily="34" charset="0"/>
              </a:rPr>
              <a:t>Citizenship teachers: </a:t>
            </a:r>
            <a:r>
              <a:rPr lang="en-US" altLang="en-US" dirty="0" smtClean="0">
                <a:latin typeface="Arial" panose="020B0604020202020204" pitchFamily="34" charset="0"/>
              </a:rPr>
              <a:t>For ideas and resources on exploring topics such as the changing 2017-2019 nuclear tensions between the USA and Russia/North Korea, and the UK’s role in these contexts, please go to </a:t>
            </a:r>
            <a:r>
              <a:rPr lang="en-US" altLang="en-US" b="1" dirty="0" smtClean="0">
                <a:latin typeface="Arial" panose="020B0604020202020204" pitchFamily="34" charset="0"/>
              </a:rPr>
              <a:t>https://cnduk.org/education/truman-cit </a:t>
            </a:r>
            <a:r>
              <a:rPr lang="en-US" altLang="en-US" dirty="0" smtClean="0">
                <a:latin typeface="Arial" panose="020B0604020202020204" pitchFamily="34" charset="0"/>
              </a:rPr>
              <a:t>]</a:t>
            </a:r>
            <a:endParaRPr lang="en-GB" altLang="en-US" dirty="0" smtClean="0">
              <a:latin typeface="Arial" panose="020B0604020202020204" pitchFamily="34" charset="0"/>
            </a:endParaRPr>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9pPr>
          </a:lstStyle>
          <a:p>
            <a:pPr>
              <a:spcBef>
                <a:spcPct val="0"/>
              </a:spcBef>
            </a:pPr>
            <a:fld id="{8E2A5B9F-CAA0-4091-B9A3-D85E85589835}" type="slidenum">
              <a:rPr lang="en-GB" altLang="en-US" smtClean="0">
                <a:solidFill>
                  <a:srgbClr val="000000"/>
                </a:solidFill>
                <a:latin typeface="Calibri" panose="020F0502020204030204" pitchFamily="34" charset="0"/>
              </a:rPr>
              <a:pPr>
                <a:spcBef>
                  <a:spcPct val="0"/>
                </a:spcBef>
              </a:pPr>
              <a:t>5</a:t>
            </a:fld>
            <a:endParaRPr lang="en-GB"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885485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A3A45E8-CFDD-4829-AD81-6FF83B357C50}" type="slidenum">
              <a:rPr lang="en-GB" altLang="en-US" smtClean="0">
                <a:solidFill>
                  <a:prstClr val="black"/>
                </a:solidFill>
                <a:latin typeface="Calibri" panose="020F0502020204030204" pitchFamily="34" charset="0"/>
              </a:rPr>
              <a:pPr/>
              <a:t>6</a:t>
            </a:fld>
            <a:endParaRPr lang="en-GB"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4203452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p:cNvSpPr>
          <p:nvPr>
            <p:ph type="body" idx="1"/>
          </p:nvPr>
        </p:nvSpPr>
        <p:spPr bwMode="auto">
          <a:xfrm>
            <a:off x="1055688" y="4429125"/>
            <a:ext cx="505777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527031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1371600" y="1143000"/>
            <a:ext cx="4114800" cy="3086100"/>
          </a:xfrm>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altLang="en-US" dirty="0" smtClean="0">
                <a:latin typeface="Arial" panose="020B0604020202020204" pitchFamily="34" charset="0"/>
              </a:rPr>
              <a:t>The USA had spent six years and nearly $2 billion dollars on the ‘Manhattan Project’, which involved thousands of scientists, engineers and others. Nazi Germany was also developing an atomic bomb, but didn’t succeed before their defeat, and the Soviet Union began developing one in 1943 but didn’t finish it until after 1949.</a:t>
            </a:r>
          </a:p>
          <a:p>
            <a:endParaRPr lang="en-GB" altLang="en-US" dirty="0" smtClean="0">
              <a:latin typeface="Arial" panose="020B0604020202020204" pitchFamily="34" charset="0"/>
            </a:endParaRPr>
          </a:p>
          <a:p>
            <a:r>
              <a:rPr lang="en-GB" altLang="en-US" dirty="0" smtClean="0">
                <a:latin typeface="Arial" panose="020B0604020202020204" pitchFamily="34" charset="0"/>
              </a:rPr>
              <a:t>[For more information see for example https://www.atomicheritage.org/history/manhattan-project and https://www.ctbto.org/nuclear-testing/history-of-nuclear-testing/manhattan-project/]</a:t>
            </a: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C1352E-AA83-4DD0-ABAE-B00445B26537}" type="slidenum">
              <a:rPr lang="en-GB" altLang="en-US" smtClean="0">
                <a:solidFill>
                  <a:srgbClr val="000000"/>
                </a:solidFill>
                <a:latin typeface="Calibri" panose="020F0502020204030204" pitchFamily="34" charset="0"/>
                <a:cs typeface="Arial" panose="020B0604020202020204" pitchFamily="34" charset="0"/>
              </a:rPr>
              <a:pPr/>
              <a:t>8</a:t>
            </a:fld>
            <a:endParaRPr lang="en-GB" altLang="en-US" smtClean="0">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39218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xfrm>
            <a:off x="1371600" y="1143000"/>
            <a:ext cx="4114800" cy="3086100"/>
          </a:xfrm>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solidFill>
                  <a:srgbClr val="000000"/>
                </a:solidFill>
                <a:latin typeface="Arial" panose="020B0604020202020204" pitchFamily="34" charset="0"/>
              </a:rPr>
              <a:t>Not many people know about Britain having a say (at least on paper) on the atomic bomb being used. Prime Minister Winston Churchill said he gave our permission without hesitating, though he later had some doubts about whether it was the right thing to do. </a:t>
            </a:r>
          </a:p>
          <a:p>
            <a:endParaRPr lang="en-GB" altLang="en-US" dirty="0" smtClean="0">
              <a:solidFill>
                <a:srgbClr val="000000"/>
              </a:solidFill>
              <a:latin typeface="Arial" panose="020B0604020202020204" pitchFamily="34" charset="0"/>
            </a:endParaRPr>
          </a:p>
          <a:p>
            <a:r>
              <a:rPr lang="en-GB" altLang="en-US" dirty="0" smtClean="0">
                <a:solidFill>
                  <a:srgbClr val="000000"/>
                </a:solidFill>
                <a:latin typeface="Arial" panose="020B0604020202020204" pitchFamily="34" charset="0"/>
              </a:rPr>
              <a:t>[For more information see: http://www.dannen.com/decision/handy.html and https://www.atomicheritage.org/history/british-nuclear-program and https://history.state.gov/historicaldocuments/frus1945v02/d4 and https://richardlangworth.com/churchill-on-bombing-japan </a:t>
            </a:r>
          </a:p>
          <a:p>
            <a:r>
              <a:rPr lang="en-GB" altLang="en-US" dirty="0" smtClean="0">
                <a:solidFill>
                  <a:srgbClr val="000000"/>
                </a:solidFill>
                <a:latin typeface="Arial" panose="020B0604020202020204" pitchFamily="34" charset="0"/>
              </a:rPr>
              <a:t>	</a:t>
            </a:r>
          </a:p>
          <a:p>
            <a:r>
              <a:rPr lang="en-US" altLang="en-US" b="1" dirty="0" smtClean="0">
                <a:latin typeface="Arial" panose="020B0604020202020204" pitchFamily="34" charset="0"/>
              </a:rPr>
              <a:t>Citizenship teachers: </a:t>
            </a:r>
            <a:r>
              <a:rPr lang="en-US" altLang="en-US" dirty="0" smtClean="0">
                <a:latin typeface="Arial" panose="020B0604020202020204" pitchFamily="34" charset="0"/>
              </a:rPr>
              <a:t>For ideas and resources on lesson activities exploring the varying stances of Theresa May, Jeremy </a:t>
            </a:r>
            <a:r>
              <a:rPr lang="en-US" altLang="en-US" dirty="0" err="1" smtClean="0">
                <a:latin typeface="Arial" panose="020B0604020202020204" pitchFamily="34" charset="0"/>
              </a:rPr>
              <a:t>Corbyn</a:t>
            </a:r>
            <a:r>
              <a:rPr lang="en-US" altLang="en-US" dirty="0" smtClean="0">
                <a:latin typeface="Arial" panose="020B0604020202020204" pitchFamily="34" charset="0"/>
              </a:rPr>
              <a:t>, Donald Trump, and Kim Jong-Un on using their country’s contemporary nuclear weapons (and the limits on their power to do so), follow the link at </a:t>
            </a:r>
            <a:r>
              <a:rPr lang="en-US" altLang="en-US" b="1" dirty="0" smtClean="0">
                <a:latin typeface="Arial" panose="020B0604020202020204" pitchFamily="34" charset="0"/>
              </a:rPr>
              <a:t>https://cnduk.org/education/truman-cit</a:t>
            </a:r>
            <a:r>
              <a:rPr lang="en-US" altLang="en-US" dirty="0" smtClean="0">
                <a:latin typeface="Arial" panose="020B0604020202020204" pitchFamily="34" charset="0"/>
              </a:rPr>
              <a:t>]</a:t>
            </a:r>
            <a:endParaRPr lang="en-GB" altLang="en-US" dirty="0" smtClean="0">
              <a:solidFill>
                <a:srgbClr val="000000"/>
              </a:solidFill>
              <a:latin typeface="Arial" panose="020B0604020202020204" pitchFamily="34" charset="0"/>
            </a:endParaRPr>
          </a:p>
          <a:p>
            <a:endParaRPr lang="en-GB" altLang="en-US" dirty="0" smtClean="0">
              <a:latin typeface="Arial" panose="020B0604020202020204" pitchFamily="34" charset="0"/>
            </a:endParaRPr>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7A558F-B700-40D7-8F7C-3B3041FB2289}" type="slidenum">
              <a:rPr lang="en-GB" altLang="en-US" smtClean="0">
                <a:solidFill>
                  <a:srgbClr val="000000"/>
                </a:solidFill>
                <a:latin typeface="Calibri" panose="020F0502020204030204" pitchFamily="34" charset="0"/>
                <a:cs typeface="Arial" panose="020B0604020202020204" pitchFamily="34" charset="0"/>
              </a:rPr>
              <a:pPr/>
              <a:t>9</a:t>
            </a:fld>
            <a:endParaRPr lang="en-GB" altLang="en-US" smtClean="0">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52251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3B6ACDD-8EDA-4ACA-816F-3C393F911A0B}"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4E5D098-D743-4F8F-9664-5C1CA9402A7D}" type="slidenum">
              <a:rPr lang="en-GB"/>
              <a:pPr>
                <a:defRPr/>
              </a:pPr>
              <a:t>‹#›</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1ADEFCC3-9039-4FF5-BB11-B89DB0464F43}" type="datetimeFigureOut">
              <a:rPr lang="en-GB"/>
              <a:pPr>
                <a:defRPr/>
              </a:pPr>
              <a:t>24/01/22</a:t>
            </a:fld>
            <a:endParaRPr lang="en-GB"/>
          </a:p>
        </p:txBody>
      </p:sp>
      <p:sp>
        <p:nvSpPr>
          <p:cNvPr id="4" name="Footer Placeholder 3"/>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5" name="Slide Number Placeholder 4"/>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A2619C4F-CC00-45F7-855E-0563C9A03699}" type="slidenum">
              <a:rPr lang="en-GB"/>
              <a:pPr>
                <a:defRPr/>
              </a:pPr>
              <a:t>‹#›</a:t>
            </a:fld>
            <a:endParaRPr lang="en-GB"/>
          </a:p>
        </p:txBody>
      </p:sp>
    </p:spTree>
    <p:extLst>
      <p:ext uri="{BB962C8B-B14F-4D97-AF65-F5344CB8AC3E}">
        <p14:creationId xmlns:p14="http://schemas.microsoft.com/office/powerpoint/2010/main" val="32839669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CF04E95B-A207-4A76-93B1-F90D8987C2BD}" type="datetimeFigureOut">
              <a:rPr lang="en-GB"/>
              <a:pPr>
                <a:defRPr/>
              </a:pPr>
              <a:t>24/01/22</a:t>
            </a:fld>
            <a:endParaRPr lang="en-GB"/>
          </a:p>
        </p:txBody>
      </p:sp>
      <p:sp>
        <p:nvSpPr>
          <p:cNvPr id="3" name="Footer Placeholder 2"/>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4" name="Slide Number Placeholder 3"/>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7F432EFB-42CB-4244-A1C9-A5018F168BD5}" type="slidenum">
              <a:rPr lang="en-GB"/>
              <a:pPr>
                <a:defRPr/>
              </a:pPr>
              <a:t>‹#›</a:t>
            </a:fld>
            <a:endParaRPr lang="en-GB"/>
          </a:p>
        </p:txBody>
      </p:sp>
    </p:spTree>
    <p:extLst>
      <p:ext uri="{BB962C8B-B14F-4D97-AF65-F5344CB8AC3E}">
        <p14:creationId xmlns:p14="http://schemas.microsoft.com/office/powerpoint/2010/main" val="8777441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707AAB75-6E84-4A4D-B66C-310533EF6CDC}" type="datetimeFigureOut">
              <a:rPr lang="en-GB"/>
              <a:pPr>
                <a:defRPr/>
              </a:pPr>
              <a:t>24/01/22</a:t>
            </a:fld>
            <a:endParaRPr lang="en-GB"/>
          </a:p>
        </p:txBody>
      </p:sp>
      <p:sp>
        <p:nvSpPr>
          <p:cNvPr id="6" name="Footer Placeholder 5"/>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7CCAE516-F2AF-49B7-9D46-AA92FEB440BB}" type="slidenum">
              <a:rPr lang="en-GB"/>
              <a:pPr>
                <a:defRPr/>
              </a:pPr>
              <a:t>‹#›</a:t>
            </a:fld>
            <a:endParaRPr lang="en-GB"/>
          </a:p>
        </p:txBody>
      </p:sp>
    </p:spTree>
    <p:extLst>
      <p:ext uri="{BB962C8B-B14F-4D97-AF65-F5344CB8AC3E}">
        <p14:creationId xmlns:p14="http://schemas.microsoft.com/office/powerpoint/2010/main" val="26379741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5340BFD4-4703-4A61-A395-48FA9A36BB98}" type="datetimeFigureOut">
              <a:rPr lang="en-GB"/>
              <a:pPr>
                <a:defRPr/>
              </a:pPr>
              <a:t>24/01/22</a:t>
            </a:fld>
            <a:endParaRPr lang="en-GB"/>
          </a:p>
        </p:txBody>
      </p:sp>
      <p:sp>
        <p:nvSpPr>
          <p:cNvPr id="6" name="Footer Placeholder 5"/>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C1EDBC44-2EB6-42C7-8090-D0204E0100FF}" type="slidenum">
              <a:rPr lang="en-GB"/>
              <a:pPr>
                <a:defRPr/>
              </a:pPr>
              <a:t>‹#›</a:t>
            </a:fld>
            <a:endParaRPr lang="en-GB"/>
          </a:p>
        </p:txBody>
      </p:sp>
    </p:spTree>
    <p:extLst>
      <p:ext uri="{BB962C8B-B14F-4D97-AF65-F5344CB8AC3E}">
        <p14:creationId xmlns:p14="http://schemas.microsoft.com/office/powerpoint/2010/main" val="13528740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9DE1CBCA-14AD-4F27-8918-E077C62BFB43}" type="datetimeFigureOut">
              <a:rPr lang="en-GB"/>
              <a:pPr>
                <a:defRPr/>
              </a:pPr>
              <a:t>24/01/22</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B481A948-67EC-4A9D-87A7-63E9F027FA8D}" type="slidenum">
              <a:rPr lang="en-GB"/>
              <a:pPr>
                <a:defRPr/>
              </a:pPr>
              <a:t>‹#›</a:t>
            </a:fld>
            <a:endParaRPr lang="en-GB"/>
          </a:p>
        </p:txBody>
      </p:sp>
    </p:spTree>
    <p:extLst>
      <p:ext uri="{BB962C8B-B14F-4D97-AF65-F5344CB8AC3E}">
        <p14:creationId xmlns:p14="http://schemas.microsoft.com/office/powerpoint/2010/main" val="30751854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BEF23E2D-DFBB-4654-B139-9F42196388D2}" type="datetimeFigureOut">
              <a:rPr lang="en-GB"/>
              <a:pPr>
                <a:defRPr/>
              </a:pPr>
              <a:t>24/01/22</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59CF5A7C-FC75-47BA-BC6F-B27925219429}" type="slidenum">
              <a:rPr lang="en-GB"/>
              <a:pPr>
                <a:defRPr/>
              </a:pPr>
              <a:t>‹#›</a:t>
            </a:fld>
            <a:endParaRPr lang="en-GB"/>
          </a:p>
        </p:txBody>
      </p:sp>
    </p:spTree>
    <p:extLst>
      <p:ext uri="{BB962C8B-B14F-4D97-AF65-F5344CB8AC3E}">
        <p14:creationId xmlns:p14="http://schemas.microsoft.com/office/powerpoint/2010/main" val="36666357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FACB62A-6BA4-4D0F-8A72-0C0BE8447019}"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6FE986-F904-46F7-924C-5188133D6D58}" type="slidenum">
              <a:rPr lang="en-GB" altLang="en-US"/>
              <a:pPr>
                <a:defRPr/>
              </a:pPr>
              <a:t>‹#›</a:t>
            </a:fld>
            <a:endParaRPr lang="en-GB" altLang="en-US"/>
          </a:p>
        </p:txBody>
      </p:sp>
    </p:spTree>
    <p:extLst>
      <p:ext uri="{BB962C8B-B14F-4D97-AF65-F5344CB8AC3E}">
        <p14:creationId xmlns:p14="http://schemas.microsoft.com/office/powerpoint/2010/main" val="3369886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DF561FEE-BC23-4344-B4E5-7D4D40500D3F}"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BC8A12-84A5-414E-A18A-BD98E86FECB9}" type="slidenum">
              <a:rPr lang="en-GB" altLang="en-US"/>
              <a:pPr>
                <a:defRPr/>
              </a:pPr>
              <a:t>‹#›</a:t>
            </a:fld>
            <a:endParaRPr lang="en-GB" altLang="en-US"/>
          </a:p>
        </p:txBody>
      </p:sp>
    </p:spTree>
    <p:extLst>
      <p:ext uri="{BB962C8B-B14F-4D97-AF65-F5344CB8AC3E}">
        <p14:creationId xmlns:p14="http://schemas.microsoft.com/office/powerpoint/2010/main" val="21219367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8E0143D-42F5-4589-9A73-C934A1398E77}"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21113E-0842-4AB4-A3BD-8A9EAE787CF1}" type="slidenum">
              <a:rPr lang="en-GB" altLang="en-US"/>
              <a:pPr>
                <a:defRPr/>
              </a:pPr>
              <a:t>‹#›</a:t>
            </a:fld>
            <a:endParaRPr lang="en-GB" altLang="en-US"/>
          </a:p>
        </p:txBody>
      </p:sp>
    </p:spTree>
    <p:extLst>
      <p:ext uri="{BB962C8B-B14F-4D97-AF65-F5344CB8AC3E}">
        <p14:creationId xmlns:p14="http://schemas.microsoft.com/office/powerpoint/2010/main" val="1028437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A761A800-7E78-4440-9E5C-329EB3D31EC2}"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185442-74D0-4BC8-A909-9DA504C7B9DB}" type="slidenum">
              <a:rPr lang="en-GB" altLang="en-US"/>
              <a:pPr>
                <a:defRPr/>
              </a:pPr>
              <a:t>‹#›</a:t>
            </a:fld>
            <a:endParaRPr lang="en-GB" altLang="en-US"/>
          </a:p>
        </p:txBody>
      </p:sp>
    </p:spTree>
    <p:extLst>
      <p:ext uri="{BB962C8B-B14F-4D97-AF65-F5344CB8AC3E}">
        <p14:creationId xmlns:p14="http://schemas.microsoft.com/office/powerpoint/2010/main" val="2610171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E5BA630-3D73-42B6-BB79-B7401BCDAA68}" type="slidenum">
              <a:rPr lang="en-GB"/>
              <a:pPr>
                <a:defRPr/>
              </a:pPr>
              <a:t>‹#›</a:t>
            </a:fld>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58DD4D53-4B7F-468D-A6FD-E3F6EF191CA4}"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A103C38-B111-4A38-B72D-94EAFC42CFDD}" type="slidenum">
              <a:rPr lang="en-GB" altLang="en-US"/>
              <a:pPr>
                <a:defRPr/>
              </a:pPr>
              <a:t>‹#›</a:t>
            </a:fld>
            <a:endParaRPr lang="en-GB" altLang="en-US"/>
          </a:p>
        </p:txBody>
      </p:sp>
    </p:spTree>
    <p:extLst>
      <p:ext uri="{BB962C8B-B14F-4D97-AF65-F5344CB8AC3E}">
        <p14:creationId xmlns:p14="http://schemas.microsoft.com/office/powerpoint/2010/main" val="26832139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239A753-2575-4043-8CC0-1E4FEE83E8BF}"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F8C16A9-77A3-4724-A1FB-64DDB7A355AE}" type="slidenum">
              <a:rPr lang="en-GB" altLang="en-US"/>
              <a:pPr>
                <a:defRPr/>
              </a:pPr>
              <a:t>‹#›</a:t>
            </a:fld>
            <a:endParaRPr lang="en-GB" altLang="en-US"/>
          </a:p>
        </p:txBody>
      </p:sp>
    </p:spTree>
    <p:extLst>
      <p:ext uri="{BB962C8B-B14F-4D97-AF65-F5344CB8AC3E}">
        <p14:creationId xmlns:p14="http://schemas.microsoft.com/office/powerpoint/2010/main" val="34108459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BD019A-B56E-4932-BEDC-5B469A7A421B}"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0A3C36F-5BAB-428D-B364-EC71255274DC}" type="slidenum">
              <a:rPr lang="en-GB" altLang="en-US"/>
              <a:pPr>
                <a:defRPr/>
              </a:pPr>
              <a:t>‹#›</a:t>
            </a:fld>
            <a:endParaRPr lang="en-GB" altLang="en-US"/>
          </a:p>
        </p:txBody>
      </p:sp>
    </p:spTree>
    <p:extLst>
      <p:ext uri="{BB962C8B-B14F-4D97-AF65-F5344CB8AC3E}">
        <p14:creationId xmlns:p14="http://schemas.microsoft.com/office/powerpoint/2010/main" val="40642132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DA2BB1F-7092-4650-AADE-964E6FA41D98}"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87FD76-F9EC-4DA7-99B8-A10FBFB84EC6}" type="slidenum">
              <a:rPr lang="en-GB" altLang="en-US"/>
              <a:pPr>
                <a:defRPr/>
              </a:pPr>
              <a:t>‹#›</a:t>
            </a:fld>
            <a:endParaRPr lang="en-GB" altLang="en-US"/>
          </a:p>
        </p:txBody>
      </p:sp>
    </p:spTree>
    <p:extLst>
      <p:ext uri="{BB962C8B-B14F-4D97-AF65-F5344CB8AC3E}">
        <p14:creationId xmlns:p14="http://schemas.microsoft.com/office/powerpoint/2010/main" val="8501534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480289-7317-4DEE-AA05-1BA2F5D7F2E7}"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8D797AC-0B22-4343-BE23-71624CB9E546}" type="slidenum">
              <a:rPr lang="en-GB" altLang="en-US"/>
              <a:pPr>
                <a:defRPr/>
              </a:pPr>
              <a:t>‹#›</a:t>
            </a:fld>
            <a:endParaRPr lang="en-GB" altLang="en-US"/>
          </a:p>
        </p:txBody>
      </p:sp>
    </p:spTree>
    <p:extLst>
      <p:ext uri="{BB962C8B-B14F-4D97-AF65-F5344CB8AC3E}">
        <p14:creationId xmlns:p14="http://schemas.microsoft.com/office/powerpoint/2010/main" val="26137077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EB80034-119C-4E51-B14E-42F1445631EB}"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73061-9DD0-4E2A-97DE-818EE4313AF6}" type="slidenum">
              <a:rPr lang="en-GB" altLang="en-US"/>
              <a:pPr>
                <a:defRPr/>
              </a:pPr>
              <a:t>‹#›</a:t>
            </a:fld>
            <a:endParaRPr lang="en-GB" altLang="en-US"/>
          </a:p>
        </p:txBody>
      </p:sp>
    </p:spTree>
    <p:extLst>
      <p:ext uri="{BB962C8B-B14F-4D97-AF65-F5344CB8AC3E}">
        <p14:creationId xmlns:p14="http://schemas.microsoft.com/office/powerpoint/2010/main" val="10932280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4647CEF-F9A4-4551-BCE7-FCD292246E85}"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D9A8C0-26D2-4EB7-BDD4-75CA6FBB4327}" type="slidenum">
              <a:rPr lang="en-GB" altLang="en-US"/>
              <a:pPr>
                <a:defRPr/>
              </a:pPr>
              <a:t>‹#›</a:t>
            </a:fld>
            <a:endParaRPr lang="en-GB" altLang="en-US"/>
          </a:p>
        </p:txBody>
      </p:sp>
    </p:spTree>
    <p:extLst>
      <p:ext uri="{BB962C8B-B14F-4D97-AF65-F5344CB8AC3E}">
        <p14:creationId xmlns:p14="http://schemas.microsoft.com/office/powerpoint/2010/main" val="14960410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3201" y="6245225"/>
            <a:ext cx="2128838" cy="471488"/>
          </a:xfrm>
        </p:spPr>
        <p:txBody>
          <a:bodyPr/>
          <a:lstStyle>
            <a:lvl1pPr>
              <a:defRPr/>
            </a:lvl1pPr>
          </a:lstStyle>
          <a:p>
            <a:pPr>
              <a:defRPr/>
            </a:pPr>
            <a:fld id="{C1E836D7-B49D-4352-9E47-1E5CD9B15C2D}" type="slidenum">
              <a:rPr lang="en-GB" altLang="en-US"/>
              <a:pPr>
                <a:defRPr/>
              </a:pPr>
              <a:t>‹#›</a:t>
            </a:fld>
            <a:endParaRPr lang="en-GB" altLang="en-US"/>
          </a:p>
        </p:txBody>
      </p:sp>
    </p:spTree>
    <p:extLst>
      <p:ext uri="{BB962C8B-B14F-4D97-AF65-F5344CB8AC3E}">
        <p14:creationId xmlns:p14="http://schemas.microsoft.com/office/powerpoint/2010/main" val="22312464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smtClean="0"/>
              <a:t>Click to edit Master title style</a:t>
            </a:r>
            <a:endParaRPr lang="en-GB"/>
          </a:p>
        </p:txBody>
      </p:sp>
      <p:sp>
        <p:nvSpPr>
          <p:cNvPr id="3" name="Date Placeholder 2"/>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1" y="6245225"/>
            <a:ext cx="2128838" cy="471488"/>
          </a:xfrm>
        </p:spPr>
        <p:txBody>
          <a:bodyPr/>
          <a:lstStyle>
            <a:lvl1pPr>
              <a:defRPr/>
            </a:lvl1pPr>
          </a:lstStyle>
          <a:p>
            <a:pPr>
              <a:defRPr/>
            </a:pPr>
            <a:fld id="{AFBCB69E-205E-43E1-A77E-C63EAF8BA70D}" type="slidenum">
              <a:rPr lang="en-GB" altLang="en-US"/>
              <a:pPr>
                <a:defRPr/>
              </a:pPr>
              <a:t>‹#›</a:t>
            </a:fld>
            <a:endParaRPr lang="en-GB" altLang="en-US"/>
          </a:p>
        </p:txBody>
      </p:sp>
    </p:spTree>
    <p:extLst>
      <p:ext uri="{BB962C8B-B14F-4D97-AF65-F5344CB8AC3E}">
        <p14:creationId xmlns:p14="http://schemas.microsoft.com/office/powerpoint/2010/main" val="17945165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6480" y="1604333"/>
            <a:ext cx="40435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38241" y="1604333"/>
            <a:ext cx="404496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idx="10"/>
          </p:nvPr>
        </p:nvSpPr>
        <p:spPr>
          <a:xfrm>
            <a:off x="457200" y="6246817"/>
            <a:ext cx="2127250" cy="471487"/>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7377" y="6246817"/>
            <a:ext cx="2897188" cy="471487"/>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6375" y="6246817"/>
            <a:ext cx="2128838" cy="471487"/>
          </a:xfrm>
        </p:spPr>
        <p:txBody>
          <a:bodyPr/>
          <a:lstStyle>
            <a:lvl1pPr>
              <a:defRPr/>
            </a:lvl1pPr>
          </a:lstStyle>
          <a:p>
            <a:pPr>
              <a:defRPr/>
            </a:pPr>
            <a:fld id="{C4EE1148-800C-423E-B075-B053BC6B49E2}" type="slidenum">
              <a:rPr lang="en-GB" altLang="en-US"/>
              <a:pPr>
                <a:defRPr/>
              </a:pPr>
              <a:t>‹#›</a:t>
            </a:fld>
            <a:endParaRPr lang="en-GB" altLang="en-US"/>
          </a:p>
        </p:txBody>
      </p:sp>
    </p:spTree>
    <p:extLst>
      <p:ext uri="{BB962C8B-B14F-4D97-AF65-F5344CB8AC3E}">
        <p14:creationId xmlns:p14="http://schemas.microsoft.com/office/powerpoint/2010/main" val="2112764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27B0817-EE6E-4F11-ACDF-3F2690018F5F}"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3B330D1-1C82-43A9-A3DE-0A0AF5004A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750820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387476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95868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73485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24485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03730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65062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773746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369617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770240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66526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7B0817-EE6E-4F11-ACDF-3F2690018F5F}"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3B330D1-1C82-43A9-A3DE-0A0AF5004A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99935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126952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9A649444-0755-4F5B-8B5C-1C00279DE692}" type="datetimeFigureOut">
              <a:rPr lang="en-GB"/>
              <a:pPr>
                <a:defRPr/>
              </a:pPr>
              <a:t>24/01/22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10FA6E87-9336-4C5B-B9DA-F7E9C7254178}" type="slidenum">
              <a:rPr lang="en-GB" altLang="en-US"/>
              <a:pPr>
                <a:defRPr/>
              </a:pPr>
              <a:t>‹#›</a:t>
            </a:fld>
            <a:endParaRPr lang="en-GB" altLang="en-US"/>
          </a:p>
        </p:txBody>
      </p:sp>
    </p:spTree>
    <p:extLst>
      <p:ext uri="{BB962C8B-B14F-4D97-AF65-F5344CB8AC3E}">
        <p14:creationId xmlns:p14="http://schemas.microsoft.com/office/powerpoint/2010/main" val="9497918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53B712B-1AA6-481F-8622-C98C2493704C}" type="datetimeFigureOut">
              <a:rPr lang="en-GB"/>
              <a:pPr>
                <a:defRPr/>
              </a:pPr>
              <a:t>24/01/22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8BA70D7C-695B-4CF7-9427-3EC2BA85D892}" type="slidenum">
              <a:rPr lang="en-GB" altLang="en-US"/>
              <a:pPr>
                <a:defRPr/>
              </a:pPr>
              <a:t>‹#›</a:t>
            </a:fld>
            <a:endParaRPr lang="en-GB" altLang="en-US"/>
          </a:p>
        </p:txBody>
      </p:sp>
    </p:spTree>
    <p:extLst>
      <p:ext uri="{BB962C8B-B14F-4D97-AF65-F5344CB8AC3E}">
        <p14:creationId xmlns:p14="http://schemas.microsoft.com/office/powerpoint/2010/main" val="35605343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090B9D1-6FB5-45E2-B4E1-2E8F4E20C87B}" type="datetimeFigureOut">
              <a:rPr lang="en-GB"/>
              <a:pPr>
                <a:defRPr/>
              </a:pPr>
              <a:t>24/01/22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DCE1CC03-4570-46C9-A5B9-92299A9FFB8C}" type="slidenum">
              <a:rPr lang="en-GB" altLang="en-US"/>
              <a:pPr>
                <a:defRPr/>
              </a:pPr>
              <a:t>‹#›</a:t>
            </a:fld>
            <a:endParaRPr lang="en-GB" altLang="en-US"/>
          </a:p>
        </p:txBody>
      </p:sp>
    </p:spTree>
    <p:extLst>
      <p:ext uri="{BB962C8B-B14F-4D97-AF65-F5344CB8AC3E}">
        <p14:creationId xmlns:p14="http://schemas.microsoft.com/office/powerpoint/2010/main" val="32909429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E8DDC02F-09F0-48A5-B419-E71239246A42}" type="datetimeFigureOut">
              <a:rPr lang="en-GB"/>
              <a:pPr>
                <a:defRPr/>
              </a:pPr>
              <a:t>24/01/22</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6BB4AAD2-A60E-4D80-9335-B208F454B0B7}" type="slidenum">
              <a:rPr lang="en-GB" altLang="en-US"/>
              <a:pPr>
                <a:defRPr/>
              </a:pPr>
              <a:t>‹#›</a:t>
            </a:fld>
            <a:endParaRPr lang="en-GB" altLang="en-US"/>
          </a:p>
        </p:txBody>
      </p:sp>
    </p:spTree>
    <p:extLst>
      <p:ext uri="{BB962C8B-B14F-4D97-AF65-F5344CB8AC3E}">
        <p14:creationId xmlns:p14="http://schemas.microsoft.com/office/powerpoint/2010/main" val="29278949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AA8878F8-E3DE-4361-BB50-885B59E17B30}" type="datetimeFigureOut">
              <a:rPr lang="en-GB"/>
              <a:pPr>
                <a:defRPr/>
              </a:pPr>
              <a:t>24/01/22</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cs typeface="+mn-cs"/>
              </a:defRPr>
            </a:lvl1pPr>
          </a:lstStyle>
          <a:p>
            <a:pPr>
              <a:defRPr/>
            </a:pPr>
            <a:fld id="{0703F45E-65FB-46ED-8B49-DBD0D2554C47}" type="slidenum">
              <a:rPr lang="en-GB" altLang="en-US"/>
              <a:pPr>
                <a:defRPr/>
              </a:pPr>
              <a:t>‹#›</a:t>
            </a:fld>
            <a:endParaRPr lang="en-GB" altLang="en-US"/>
          </a:p>
        </p:txBody>
      </p:sp>
    </p:spTree>
    <p:extLst>
      <p:ext uri="{BB962C8B-B14F-4D97-AF65-F5344CB8AC3E}">
        <p14:creationId xmlns:p14="http://schemas.microsoft.com/office/powerpoint/2010/main" val="24377939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F816DB1-F0A0-4411-BB78-349666B13B65}" type="datetimeFigureOut">
              <a:rPr lang="en-GB"/>
              <a:pPr>
                <a:defRPr/>
              </a:pPr>
              <a:t>24/01/22</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cs typeface="+mn-cs"/>
              </a:defRPr>
            </a:lvl1pPr>
          </a:lstStyle>
          <a:p>
            <a:pPr>
              <a:defRPr/>
            </a:pPr>
            <a:fld id="{27D191DC-89AE-4EED-9598-97A8C12478B7}" type="slidenum">
              <a:rPr lang="en-GB" altLang="en-US"/>
              <a:pPr>
                <a:defRPr/>
              </a:pPr>
              <a:t>‹#›</a:t>
            </a:fld>
            <a:endParaRPr lang="en-GB" altLang="en-US"/>
          </a:p>
        </p:txBody>
      </p:sp>
    </p:spTree>
    <p:extLst>
      <p:ext uri="{BB962C8B-B14F-4D97-AF65-F5344CB8AC3E}">
        <p14:creationId xmlns:p14="http://schemas.microsoft.com/office/powerpoint/2010/main" val="33716245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29FF2BF-8136-4B9C-980B-2D6B5B04241C}" type="datetimeFigureOut">
              <a:rPr lang="en-GB"/>
              <a:pPr>
                <a:defRPr/>
              </a:pPr>
              <a:t>24/01/22</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cs typeface="+mn-cs"/>
              </a:defRPr>
            </a:lvl1pPr>
          </a:lstStyle>
          <a:p>
            <a:pPr>
              <a:defRPr/>
            </a:pPr>
            <a:fld id="{6B7F04C2-512F-4D31-B443-0B8FF0397A2A}" type="slidenum">
              <a:rPr lang="en-GB" altLang="en-US"/>
              <a:pPr>
                <a:defRPr/>
              </a:pPr>
              <a:t>‹#›</a:t>
            </a:fld>
            <a:endParaRPr lang="en-GB" altLang="en-US"/>
          </a:p>
        </p:txBody>
      </p:sp>
    </p:spTree>
    <p:extLst>
      <p:ext uri="{BB962C8B-B14F-4D97-AF65-F5344CB8AC3E}">
        <p14:creationId xmlns:p14="http://schemas.microsoft.com/office/powerpoint/2010/main" val="32895034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0EDF103-7E33-4CAC-975A-0F77B452B86B}" type="datetimeFigureOut">
              <a:rPr lang="en-GB"/>
              <a:pPr>
                <a:defRPr/>
              </a:pPr>
              <a:t>24/01/22</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87A82647-D173-4BC3-8720-D372DB553E21}" type="slidenum">
              <a:rPr lang="en-GB" altLang="en-US"/>
              <a:pPr>
                <a:defRPr/>
              </a:pPr>
              <a:t>‹#›</a:t>
            </a:fld>
            <a:endParaRPr lang="en-GB" altLang="en-US"/>
          </a:p>
        </p:txBody>
      </p:sp>
    </p:spTree>
    <p:extLst>
      <p:ext uri="{BB962C8B-B14F-4D97-AF65-F5344CB8AC3E}">
        <p14:creationId xmlns:p14="http://schemas.microsoft.com/office/powerpoint/2010/main" val="37320492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C77E506-2D79-4885-9EDE-EB6340DFCB05}" type="datetimeFigureOut">
              <a:rPr lang="en-GB"/>
              <a:pPr>
                <a:defRPr/>
              </a:pPr>
              <a:t>24/01/22</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EC0BB2AA-F869-444A-AA50-BF535E7EA8A4}" type="slidenum">
              <a:rPr lang="en-GB" altLang="en-US"/>
              <a:pPr>
                <a:defRPr/>
              </a:pPr>
              <a:t>‹#›</a:t>
            </a:fld>
            <a:endParaRPr lang="en-GB" altLang="en-US"/>
          </a:p>
        </p:txBody>
      </p:sp>
    </p:spTree>
    <p:extLst>
      <p:ext uri="{BB962C8B-B14F-4D97-AF65-F5344CB8AC3E}">
        <p14:creationId xmlns:p14="http://schemas.microsoft.com/office/powerpoint/2010/main" val="2504490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7B0817-EE6E-4F11-ACDF-3F2690018F5F}"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3B330D1-1C82-43A9-A3DE-0A0AF5004A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46623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DE5FF24C-3572-48BD-9ED6-1F94D87AEAE0}" type="datetimeFigureOut">
              <a:rPr lang="en-GB"/>
              <a:pPr>
                <a:defRPr/>
              </a:pPr>
              <a:t>24/01/22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50F5D2B5-4E25-4396-A949-5073B4B855DA}" type="slidenum">
              <a:rPr lang="en-GB" altLang="en-US"/>
              <a:pPr>
                <a:defRPr/>
              </a:pPr>
              <a:t>‹#›</a:t>
            </a:fld>
            <a:endParaRPr lang="en-GB" altLang="en-US"/>
          </a:p>
        </p:txBody>
      </p:sp>
    </p:spTree>
    <p:extLst>
      <p:ext uri="{BB962C8B-B14F-4D97-AF65-F5344CB8AC3E}">
        <p14:creationId xmlns:p14="http://schemas.microsoft.com/office/powerpoint/2010/main" val="4801755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700F9869-78F0-4941-9B3E-4F5413ECE767}" type="datetimeFigureOut">
              <a:rPr lang="en-GB"/>
              <a:pPr>
                <a:defRPr/>
              </a:pPr>
              <a:t>24/01/22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54309536-ED46-41F3-B60D-2F057088268B}" type="slidenum">
              <a:rPr lang="en-GB" altLang="en-US"/>
              <a:pPr>
                <a:defRPr/>
              </a:pPr>
              <a:t>‹#›</a:t>
            </a:fld>
            <a:endParaRPr lang="en-GB" altLang="en-US"/>
          </a:p>
        </p:txBody>
      </p:sp>
    </p:spTree>
    <p:extLst>
      <p:ext uri="{BB962C8B-B14F-4D97-AF65-F5344CB8AC3E}">
        <p14:creationId xmlns:p14="http://schemas.microsoft.com/office/powerpoint/2010/main" val="38237854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7" name="Footer Placeholder 6"/>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8" name="Slide Number Placeholder 7"/>
          <p:cNvSpPr>
            <a:spLocks noGrp="1"/>
          </p:cNvSpPr>
          <p:nvPr>
            <p:ph type="sldNum" idx="12"/>
          </p:nvPr>
        </p:nvSpPr>
        <p:spPr>
          <a:xfrm>
            <a:off x="6553200" y="6245225"/>
            <a:ext cx="2128838" cy="471488"/>
          </a:xfrm>
        </p:spPr>
        <p:txBody>
          <a:bodyPr/>
          <a:lstStyle>
            <a:lvl1pPr>
              <a:defRPr>
                <a:cs typeface="+mn-cs"/>
              </a:defRPr>
            </a:lvl1pPr>
          </a:lstStyle>
          <a:p>
            <a:pPr>
              <a:defRPr/>
            </a:pPr>
            <a:fld id="{39763ACA-538E-4C31-9222-883F6EEA4FF3}" type="slidenum">
              <a:rPr lang="en-GB" altLang="en-US"/>
              <a:pPr>
                <a:defRPr/>
              </a:pPr>
              <a:t>‹#›</a:t>
            </a:fld>
            <a:endParaRPr lang="en-GB" altLang="en-US"/>
          </a:p>
        </p:txBody>
      </p:sp>
    </p:spTree>
    <p:extLst>
      <p:ext uri="{BB962C8B-B14F-4D97-AF65-F5344CB8AC3E}">
        <p14:creationId xmlns:p14="http://schemas.microsoft.com/office/powerpoint/2010/main" val="37798487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smtClean="0"/>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4" name="Footer Placeholder 3"/>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5" name="Slide Number Placeholder 4"/>
          <p:cNvSpPr>
            <a:spLocks noGrp="1"/>
          </p:cNvSpPr>
          <p:nvPr>
            <p:ph type="sldNum" idx="12"/>
          </p:nvPr>
        </p:nvSpPr>
        <p:spPr>
          <a:xfrm>
            <a:off x="6553200" y="6245225"/>
            <a:ext cx="2128838" cy="471488"/>
          </a:xfrm>
        </p:spPr>
        <p:txBody>
          <a:bodyPr/>
          <a:lstStyle>
            <a:lvl1pPr>
              <a:defRPr>
                <a:cs typeface="+mn-cs"/>
              </a:defRPr>
            </a:lvl1pPr>
          </a:lstStyle>
          <a:p>
            <a:pPr>
              <a:defRPr/>
            </a:pPr>
            <a:fld id="{1EF6EF74-7E2E-4445-B832-25F72BA28DE2}" type="slidenum">
              <a:rPr lang="en-GB" altLang="en-US"/>
              <a:pPr>
                <a:defRPr/>
              </a:pPr>
              <a:t>‹#›</a:t>
            </a:fld>
            <a:endParaRPr lang="en-GB" altLang="en-US"/>
          </a:p>
        </p:txBody>
      </p:sp>
    </p:spTree>
    <p:extLst>
      <p:ext uri="{BB962C8B-B14F-4D97-AF65-F5344CB8AC3E}">
        <p14:creationId xmlns:p14="http://schemas.microsoft.com/office/powerpoint/2010/main" val="3777078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6" name="Footer Placeholder 5"/>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7" name="Slide Number Placeholder 6"/>
          <p:cNvSpPr>
            <a:spLocks noGrp="1"/>
          </p:cNvSpPr>
          <p:nvPr>
            <p:ph type="sldNum" idx="12"/>
          </p:nvPr>
        </p:nvSpPr>
        <p:spPr>
          <a:xfrm>
            <a:off x="6553200" y="6245225"/>
            <a:ext cx="2128838" cy="471488"/>
          </a:xfrm>
        </p:spPr>
        <p:txBody>
          <a:bodyPr/>
          <a:lstStyle>
            <a:lvl1pPr>
              <a:defRPr>
                <a:cs typeface="+mn-cs"/>
              </a:defRPr>
            </a:lvl1pPr>
          </a:lstStyle>
          <a:p>
            <a:pPr>
              <a:defRPr/>
            </a:pPr>
            <a:fld id="{33D080B8-E015-4CE9-B4F1-47C5D8ABC933}" type="slidenum">
              <a:rPr lang="en-GB" altLang="en-US"/>
              <a:pPr>
                <a:defRPr/>
              </a:pPr>
              <a:t>‹#›</a:t>
            </a:fld>
            <a:endParaRPr lang="en-GB" altLang="en-US"/>
          </a:p>
        </p:txBody>
      </p:sp>
    </p:spTree>
    <p:extLst>
      <p:ext uri="{BB962C8B-B14F-4D97-AF65-F5344CB8AC3E}">
        <p14:creationId xmlns:p14="http://schemas.microsoft.com/office/powerpoint/2010/main" val="17552382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6480" y="1604329"/>
            <a:ext cx="40435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38241" y="1604329"/>
            <a:ext cx="404496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idx="10"/>
          </p:nvPr>
        </p:nvSpPr>
        <p:spPr>
          <a:xfrm>
            <a:off x="457200" y="6246813"/>
            <a:ext cx="2127250" cy="471487"/>
          </a:xfrm>
        </p:spPr>
        <p:txBody>
          <a:bodyPr/>
          <a:lstStyle>
            <a:lvl1pPr>
              <a:defRPr/>
            </a:lvl1pPr>
          </a:lstStyle>
          <a:p>
            <a:pPr>
              <a:defRPr/>
            </a:pPr>
            <a:endParaRPr lang="en-GB"/>
          </a:p>
        </p:txBody>
      </p:sp>
      <p:sp>
        <p:nvSpPr>
          <p:cNvPr id="7" name="Footer Placeholder 6"/>
          <p:cNvSpPr>
            <a:spLocks noGrp="1"/>
          </p:cNvSpPr>
          <p:nvPr>
            <p:ph type="ftr" idx="11"/>
          </p:nvPr>
        </p:nvSpPr>
        <p:spPr>
          <a:xfrm>
            <a:off x="3127375" y="6246813"/>
            <a:ext cx="2897188" cy="471487"/>
          </a:xfrm>
        </p:spPr>
        <p:txBody>
          <a:bodyPr/>
          <a:lstStyle>
            <a:lvl1pPr>
              <a:defRPr/>
            </a:lvl1pPr>
          </a:lstStyle>
          <a:p>
            <a:pPr>
              <a:defRPr/>
            </a:pPr>
            <a:endParaRPr lang="en-GB"/>
          </a:p>
        </p:txBody>
      </p:sp>
      <p:sp>
        <p:nvSpPr>
          <p:cNvPr id="8" name="Slide Number Placeholder 7"/>
          <p:cNvSpPr>
            <a:spLocks noGrp="1"/>
          </p:cNvSpPr>
          <p:nvPr>
            <p:ph type="sldNum" idx="12"/>
          </p:nvPr>
        </p:nvSpPr>
        <p:spPr>
          <a:xfrm>
            <a:off x="6556375" y="6246813"/>
            <a:ext cx="2128838" cy="471487"/>
          </a:xfrm>
        </p:spPr>
        <p:txBody>
          <a:bodyPr/>
          <a:lstStyle>
            <a:lvl1pPr>
              <a:defRPr>
                <a:cs typeface="+mn-cs"/>
              </a:defRPr>
            </a:lvl1pPr>
          </a:lstStyle>
          <a:p>
            <a:pPr>
              <a:defRPr/>
            </a:pPr>
            <a:fld id="{80D82A76-298C-4FF4-BD36-7046C41A1A3D}" type="slidenum">
              <a:rPr lang="en-GB" altLang="en-US"/>
              <a:pPr>
                <a:defRPr/>
              </a:pPr>
              <a:t>‹#›</a:t>
            </a:fld>
            <a:endParaRPr lang="en-GB" altLang="en-US"/>
          </a:p>
        </p:txBody>
      </p:sp>
    </p:spTree>
    <p:extLst>
      <p:ext uri="{BB962C8B-B14F-4D97-AF65-F5344CB8AC3E}">
        <p14:creationId xmlns:p14="http://schemas.microsoft.com/office/powerpoint/2010/main" val="6277418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EFD73C78-9F4F-48D2-81A0-6E130A557D19}" type="datetimeFigureOut">
              <a:rPr lang="en-GB"/>
              <a:pPr>
                <a:defRPr/>
              </a:pPr>
              <a:t>24/01/22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CF34274-3FD7-4459-BB62-396FA344F0C8}" type="slidenum">
              <a:rPr lang="en-GB" altLang="en-US"/>
              <a:pPr>
                <a:defRPr/>
              </a:pPr>
              <a:t>‹#›</a:t>
            </a:fld>
            <a:endParaRPr lang="en-GB" altLang="en-US"/>
          </a:p>
        </p:txBody>
      </p:sp>
    </p:spTree>
    <p:extLst>
      <p:ext uri="{BB962C8B-B14F-4D97-AF65-F5344CB8AC3E}">
        <p14:creationId xmlns:p14="http://schemas.microsoft.com/office/powerpoint/2010/main" val="16204868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45A93DD-9AF5-46FD-A082-7A92D487F68E}" type="datetimeFigureOut">
              <a:rPr lang="en-GB"/>
              <a:pPr>
                <a:defRPr/>
              </a:pPr>
              <a:t>24/01/22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F720A0C-D521-494C-AEB1-6D5F1A51C611}" type="slidenum">
              <a:rPr lang="en-GB" altLang="en-US"/>
              <a:pPr>
                <a:defRPr/>
              </a:pPr>
              <a:t>‹#›</a:t>
            </a:fld>
            <a:endParaRPr lang="en-GB" altLang="en-US"/>
          </a:p>
        </p:txBody>
      </p:sp>
    </p:spTree>
    <p:extLst>
      <p:ext uri="{BB962C8B-B14F-4D97-AF65-F5344CB8AC3E}">
        <p14:creationId xmlns:p14="http://schemas.microsoft.com/office/powerpoint/2010/main" val="35859199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FDDFD59-1802-4AFC-B73D-6C54998363C7}" type="datetimeFigureOut">
              <a:rPr lang="en-GB"/>
              <a:pPr>
                <a:defRPr/>
              </a:pPr>
              <a:t>24/01/22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E5BFCF8-0D8E-4349-845D-81FA9201F204}" type="slidenum">
              <a:rPr lang="en-GB" altLang="en-US"/>
              <a:pPr>
                <a:defRPr/>
              </a:pPr>
              <a:t>‹#›</a:t>
            </a:fld>
            <a:endParaRPr lang="en-GB" altLang="en-US"/>
          </a:p>
        </p:txBody>
      </p:sp>
    </p:spTree>
    <p:extLst>
      <p:ext uri="{BB962C8B-B14F-4D97-AF65-F5344CB8AC3E}">
        <p14:creationId xmlns:p14="http://schemas.microsoft.com/office/powerpoint/2010/main" val="34281001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B65099F1-1880-4688-8700-B0B50CD1A09C}" type="datetimeFigureOut">
              <a:rPr lang="en-GB"/>
              <a:pPr>
                <a:defRPr/>
              </a:pPr>
              <a:t>24/01/22</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420B7B2E-B3F4-468C-9E75-FE1FF9AC2207}" type="slidenum">
              <a:rPr lang="en-GB" altLang="en-US"/>
              <a:pPr>
                <a:defRPr/>
              </a:pPr>
              <a:t>‹#›</a:t>
            </a:fld>
            <a:endParaRPr lang="en-GB" altLang="en-US"/>
          </a:p>
        </p:txBody>
      </p:sp>
    </p:spTree>
    <p:extLst>
      <p:ext uri="{BB962C8B-B14F-4D97-AF65-F5344CB8AC3E}">
        <p14:creationId xmlns:p14="http://schemas.microsoft.com/office/powerpoint/2010/main" val="516091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27B0817-EE6E-4F11-ACDF-3F2690018F5F}"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3B330D1-1C82-43A9-A3DE-0A0AF5004A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80785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0E4A7E70-6D87-4419-A770-3C5BE715FBCD}" type="datetimeFigureOut">
              <a:rPr lang="en-GB"/>
              <a:pPr>
                <a:defRPr/>
              </a:pPr>
              <a:t>24/01/22</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27AA8BF-8068-48BF-8D76-6E922647DCDD}" type="slidenum">
              <a:rPr lang="en-GB" altLang="en-US"/>
              <a:pPr>
                <a:defRPr/>
              </a:pPr>
              <a:t>‹#›</a:t>
            </a:fld>
            <a:endParaRPr lang="en-GB" altLang="en-US"/>
          </a:p>
        </p:txBody>
      </p:sp>
    </p:spTree>
    <p:extLst>
      <p:ext uri="{BB962C8B-B14F-4D97-AF65-F5344CB8AC3E}">
        <p14:creationId xmlns:p14="http://schemas.microsoft.com/office/powerpoint/2010/main" val="23739072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E00BBD3-6CC2-4F8C-888A-DCDB527DAAEC}" type="datetimeFigureOut">
              <a:rPr lang="en-GB"/>
              <a:pPr>
                <a:defRPr/>
              </a:pPr>
              <a:t>24/01/22</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5E0C32C1-00D4-44C6-9443-272016D8F617}" type="slidenum">
              <a:rPr lang="en-GB" altLang="en-US"/>
              <a:pPr>
                <a:defRPr/>
              </a:pPr>
              <a:t>‹#›</a:t>
            </a:fld>
            <a:endParaRPr lang="en-GB" altLang="en-US"/>
          </a:p>
        </p:txBody>
      </p:sp>
    </p:spTree>
    <p:extLst>
      <p:ext uri="{BB962C8B-B14F-4D97-AF65-F5344CB8AC3E}">
        <p14:creationId xmlns:p14="http://schemas.microsoft.com/office/powerpoint/2010/main" val="14694166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B033786-1DF1-4832-96EA-4BC3135653C0}" type="datetimeFigureOut">
              <a:rPr lang="en-GB"/>
              <a:pPr>
                <a:defRPr/>
              </a:pPr>
              <a:t>24/01/22</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D47714CD-9E1C-493C-BFBF-231B5053BDB3}" type="slidenum">
              <a:rPr lang="en-GB" altLang="en-US"/>
              <a:pPr>
                <a:defRPr/>
              </a:pPr>
              <a:t>‹#›</a:t>
            </a:fld>
            <a:endParaRPr lang="en-GB" altLang="en-US"/>
          </a:p>
        </p:txBody>
      </p:sp>
    </p:spTree>
    <p:extLst>
      <p:ext uri="{BB962C8B-B14F-4D97-AF65-F5344CB8AC3E}">
        <p14:creationId xmlns:p14="http://schemas.microsoft.com/office/powerpoint/2010/main" val="40096382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E00759C-5127-43FB-B3B3-AD37B97B6BE0}" type="datetimeFigureOut">
              <a:rPr lang="en-GB"/>
              <a:pPr>
                <a:defRPr/>
              </a:pPr>
              <a:t>24/01/22</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1AA4C13-86C1-4A86-9BAF-4CC1F2146488}" type="slidenum">
              <a:rPr lang="en-GB" altLang="en-US"/>
              <a:pPr>
                <a:defRPr/>
              </a:pPr>
              <a:t>‹#›</a:t>
            </a:fld>
            <a:endParaRPr lang="en-GB" altLang="en-US"/>
          </a:p>
        </p:txBody>
      </p:sp>
    </p:spTree>
    <p:extLst>
      <p:ext uri="{BB962C8B-B14F-4D97-AF65-F5344CB8AC3E}">
        <p14:creationId xmlns:p14="http://schemas.microsoft.com/office/powerpoint/2010/main" val="41297232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56B2511-7389-4969-8967-1FB3AC54D308}" type="datetimeFigureOut">
              <a:rPr lang="en-GB"/>
              <a:pPr>
                <a:defRPr/>
              </a:pPr>
              <a:t>24/01/22</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DAE0581-DF67-411A-B572-3882B81786F2}" type="slidenum">
              <a:rPr lang="en-GB" altLang="en-US"/>
              <a:pPr>
                <a:defRPr/>
              </a:pPr>
              <a:t>‹#›</a:t>
            </a:fld>
            <a:endParaRPr lang="en-GB" altLang="en-US"/>
          </a:p>
        </p:txBody>
      </p:sp>
    </p:spTree>
    <p:extLst>
      <p:ext uri="{BB962C8B-B14F-4D97-AF65-F5344CB8AC3E}">
        <p14:creationId xmlns:p14="http://schemas.microsoft.com/office/powerpoint/2010/main" val="21846776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F0DECA0-5215-4CF7-8A19-EE21571DE49A}" type="datetimeFigureOut">
              <a:rPr lang="en-GB"/>
              <a:pPr>
                <a:defRPr/>
              </a:pPr>
              <a:t>24/01/22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FFFF27F-01B2-4828-B3A2-DD4E4A8690DD}" type="slidenum">
              <a:rPr lang="en-GB" altLang="en-US"/>
              <a:pPr>
                <a:defRPr/>
              </a:pPr>
              <a:t>‹#›</a:t>
            </a:fld>
            <a:endParaRPr lang="en-GB" altLang="en-US"/>
          </a:p>
        </p:txBody>
      </p:sp>
    </p:spTree>
    <p:extLst>
      <p:ext uri="{BB962C8B-B14F-4D97-AF65-F5344CB8AC3E}">
        <p14:creationId xmlns:p14="http://schemas.microsoft.com/office/powerpoint/2010/main" val="38592506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957FA25-19B0-44BA-80B5-FCEBECA6AC6F}" type="datetimeFigureOut">
              <a:rPr lang="en-GB"/>
              <a:pPr>
                <a:defRPr/>
              </a:pPr>
              <a:t>24/01/22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775BEB2-023A-40F8-AE64-C59A61AF637B}" type="slidenum">
              <a:rPr lang="en-GB" altLang="en-US"/>
              <a:pPr>
                <a:defRPr/>
              </a:pPr>
              <a:t>‹#›</a:t>
            </a:fld>
            <a:endParaRPr lang="en-GB" altLang="en-US"/>
          </a:p>
        </p:txBody>
      </p:sp>
    </p:spTree>
    <p:extLst>
      <p:ext uri="{BB962C8B-B14F-4D97-AF65-F5344CB8AC3E}">
        <p14:creationId xmlns:p14="http://schemas.microsoft.com/office/powerpoint/2010/main" val="1941155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7" name="Footer Placeholder 6"/>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8" name="Slide Number Placeholder 7"/>
          <p:cNvSpPr>
            <a:spLocks noGrp="1"/>
          </p:cNvSpPr>
          <p:nvPr>
            <p:ph type="sldNum" idx="12"/>
          </p:nvPr>
        </p:nvSpPr>
        <p:spPr>
          <a:xfrm>
            <a:off x="6553200" y="6245225"/>
            <a:ext cx="2128838" cy="471488"/>
          </a:xfrm>
        </p:spPr>
        <p:txBody>
          <a:bodyPr/>
          <a:lstStyle>
            <a:lvl1pPr>
              <a:defRPr/>
            </a:lvl1pPr>
          </a:lstStyle>
          <a:p>
            <a:pPr>
              <a:defRPr/>
            </a:pPr>
            <a:fld id="{1309EF49-EFF7-4601-AC61-77C72D30F681}" type="slidenum">
              <a:rPr lang="en-GB" altLang="en-US"/>
              <a:pPr>
                <a:defRPr/>
              </a:pPr>
              <a:t>‹#›</a:t>
            </a:fld>
            <a:endParaRPr lang="en-GB" altLang="en-US"/>
          </a:p>
        </p:txBody>
      </p:sp>
    </p:spTree>
    <p:extLst>
      <p:ext uri="{BB962C8B-B14F-4D97-AF65-F5344CB8AC3E}">
        <p14:creationId xmlns:p14="http://schemas.microsoft.com/office/powerpoint/2010/main" val="1803871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smtClean="0"/>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4" name="Footer Placeholder 3"/>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5" name="Slide Number Placeholder 4"/>
          <p:cNvSpPr>
            <a:spLocks noGrp="1"/>
          </p:cNvSpPr>
          <p:nvPr>
            <p:ph type="sldNum" idx="12"/>
          </p:nvPr>
        </p:nvSpPr>
        <p:spPr>
          <a:xfrm>
            <a:off x="6553200" y="6245225"/>
            <a:ext cx="2128838" cy="471488"/>
          </a:xfrm>
        </p:spPr>
        <p:txBody>
          <a:bodyPr/>
          <a:lstStyle>
            <a:lvl1pPr>
              <a:defRPr/>
            </a:lvl1pPr>
          </a:lstStyle>
          <a:p>
            <a:pPr>
              <a:defRPr/>
            </a:pPr>
            <a:fld id="{F5087DCC-920B-4B58-903A-2D4C25E2BC58}" type="slidenum">
              <a:rPr lang="en-GB" altLang="en-US"/>
              <a:pPr>
                <a:defRPr/>
              </a:pPr>
              <a:t>‹#›</a:t>
            </a:fld>
            <a:endParaRPr lang="en-GB" altLang="en-US"/>
          </a:p>
        </p:txBody>
      </p:sp>
    </p:spTree>
    <p:extLst>
      <p:ext uri="{BB962C8B-B14F-4D97-AF65-F5344CB8AC3E}">
        <p14:creationId xmlns:p14="http://schemas.microsoft.com/office/powerpoint/2010/main" val="175847854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6" name="Footer Placeholder 5"/>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7" name="Slide Number Placeholder 6"/>
          <p:cNvSpPr>
            <a:spLocks noGrp="1"/>
          </p:cNvSpPr>
          <p:nvPr>
            <p:ph type="sldNum" idx="12"/>
          </p:nvPr>
        </p:nvSpPr>
        <p:spPr>
          <a:xfrm>
            <a:off x="6553200" y="6245225"/>
            <a:ext cx="2128838" cy="471488"/>
          </a:xfrm>
        </p:spPr>
        <p:txBody>
          <a:bodyPr/>
          <a:lstStyle>
            <a:lvl1pPr>
              <a:defRPr/>
            </a:lvl1pPr>
          </a:lstStyle>
          <a:p>
            <a:pPr>
              <a:defRPr/>
            </a:pPr>
            <a:fld id="{C32FFF6C-D38E-4036-8DC4-F61B3A10C38D}" type="slidenum">
              <a:rPr lang="en-GB" altLang="en-US"/>
              <a:pPr>
                <a:defRPr/>
              </a:pPr>
              <a:t>‹#›</a:t>
            </a:fld>
            <a:endParaRPr lang="en-GB" altLang="en-US"/>
          </a:p>
        </p:txBody>
      </p:sp>
    </p:spTree>
    <p:extLst>
      <p:ext uri="{BB962C8B-B14F-4D97-AF65-F5344CB8AC3E}">
        <p14:creationId xmlns:p14="http://schemas.microsoft.com/office/powerpoint/2010/main" val="970474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27B0817-EE6E-4F11-ACDF-3F2690018F5F}" type="datetimeFigureOut">
              <a:rPr lang="en-GB" smtClean="0">
                <a:solidFill>
                  <a:prstClr val="black">
                    <a:tint val="75000"/>
                  </a:prstClr>
                </a:solidFill>
              </a:rPr>
              <a:pPr/>
              <a:t>24/01/22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3B330D1-1C82-43A9-A3DE-0A0AF5004A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24073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6480" y="1604329"/>
            <a:ext cx="40435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38241" y="1604329"/>
            <a:ext cx="404496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idx="10"/>
          </p:nvPr>
        </p:nvSpPr>
        <p:spPr>
          <a:xfrm>
            <a:off x="457200" y="6246813"/>
            <a:ext cx="2127250" cy="471487"/>
          </a:xfrm>
        </p:spPr>
        <p:txBody>
          <a:bodyPr/>
          <a:lstStyle>
            <a:lvl1pPr>
              <a:defRPr/>
            </a:lvl1pPr>
          </a:lstStyle>
          <a:p>
            <a:pPr>
              <a:defRPr/>
            </a:pPr>
            <a:endParaRPr lang="en-GB"/>
          </a:p>
        </p:txBody>
      </p:sp>
      <p:sp>
        <p:nvSpPr>
          <p:cNvPr id="7" name="Footer Placeholder 6"/>
          <p:cNvSpPr>
            <a:spLocks noGrp="1"/>
          </p:cNvSpPr>
          <p:nvPr>
            <p:ph type="ftr" idx="11"/>
          </p:nvPr>
        </p:nvSpPr>
        <p:spPr>
          <a:xfrm>
            <a:off x="3127375" y="6246813"/>
            <a:ext cx="2897188" cy="471487"/>
          </a:xfrm>
        </p:spPr>
        <p:txBody>
          <a:bodyPr/>
          <a:lstStyle>
            <a:lvl1pPr>
              <a:defRPr/>
            </a:lvl1pPr>
          </a:lstStyle>
          <a:p>
            <a:pPr>
              <a:defRPr/>
            </a:pPr>
            <a:endParaRPr lang="en-GB"/>
          </a:p>
        </p:txBody>
      </p:sp>
      <p:sp>
        <p:nvSpPr>
          <p:cNvPr id="8" name="Slide Number Placeholder 7"/>
          <p:cNvSpPr>
            <a:spLocks noGrp="1"/>
          </p:cNvSpPr>
          <p:nvPr>
            <p:ph type="sldNum" idx="12"/>
          </p:nvPr>
        </p:nvSpPr>
        <p:spPr>
          <a:xfrm>
            <a:off x="6556375" y="6246813"/>
            <a:ext cx="2128838" cy="471487"/>
          </a:xfrm>
        </p:spPr>
        <p:txBody>
          <a:bodyPr/>
          <a:lstStyle>
            <a:lvl1pPr>
              <a:defRPr/>
            </a:lvl1pPr>
          </a:lstStyle>
          <a:p>
            <a:pPr>
              <a:defRPr/>
            </a:pPr>
            <a:fld id="{BE773853-36FB-48ED-9B9D-707E2854E062}" type="slidenum">
              <a:rPr lang="en-GB" altLang="en-US"/>
              <a:pPr>
                <a:defRPr/>
              </a:pPr>
              <a:t>‹#›</a:t>
            </a:fld>
            <a:endParaRPr lang="en-GB" altLang="en-US"/>
          </a:p>
        </p:txBody>
      </p:sp>
    </p:spTree>
    <p:extLst>
      <p:ext uri="{BB962C8B-B14F-4D97-AF65-F5344CB8AC3E}">
        <p14:creationId xmlns:p14="http://schemas.microsoft.com/office/powerpoint/2010/main" val="29006183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7789952-D591-4881-B268-3A25154B14AD}" type="datetimeFigureOut">
              <a:rPr lang="en-GB"/>
              <a:pPr>
                <a:defRPr/>
              </a:pPr>
              <a:t>24/01/22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257F008-2714-4A39-9DE9-1556579EF6BE}" type="slidenum">
              <a:rPr lang="en-GB"/>
              <a:pPr>
                <a:defRPr/>
              </a:pPr>
              <a:t>‹#›</a:t>
            </a:fld>
            <a:endParaRPr lang="en-GB"/>
          </a:p>
        </p:txBody>
      </p:sp>
    </p:spTree>
    <p:extLst>
      <p:ext uri="{BB962C8B-B14F-4D97-AF65-F5344CB8AC3E}">
        <p14:creationId xmlns:p14="http://schemas.microsoft.com/office/powerpoint/2010/main" val="39445133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1CE9264-051A-4A40-B434-83C935929DD0}" type="datetimeFigureOut">
              <a:rPr lang="en-GB"/>
              <a:pPr>
                <a:defRPr/>
              </a:pPr>
              <a:t>24/01/22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1B30184-2959-4FC2-9BB8-9DE38006321C}" type="slidenum">
              <a:rPr lang="en-GB"/>
              <a:pPr>
                <a:defRPr/>
              </a:pPr>
              <a:t>‹#›</a:t>
            </a:fld>
            <a:endParaRPr lang="en-GB"/>
          </a:p>
        </p:txBody>
      </p:sp>
    </p:spTree>
    <p:extLst>
      <p:ext uri="{BB962C8B-B14F-4D97-AF65-F5344CB8AC3E}">
        <p14:creationId xmlns:p14="http://schemas.microsoft.com/office/powerpoint/2010/main" val="8042427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03298-2A0E-499A-81D3-C07756AEB041}" type="datetimeFigureOut">
              <a:rPr lang="en-GB"/>
              <a:pPr>
                <a:defRPr/>
              </a:pPr>
              <a:t>24/01/22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9E43972-6FE3-4A5E-B73B-CE00E79FD1A1}" type="slidenum">
              <a:rPr lang="en-GB"/>
              <a:pPr>
                <a:defRPr/>
              </a:pPr>
              <a:t>‹#›</a:t>
            </a:fld>
            <a:endParaRPr lang="en-GB"/>
          </a:p>
        </p:txBody>
      </p:sp>
    </p:spTree>
    <p:extLst>
      <p:ext uri="{BB962C8B-B14F-4D97-AF65-F5344CB8AC3E}">
        <p14:creationId xmlns:p14="http://schemas.microsoft.com/office/powerpoint/2010/main" val="18945341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13B44E3-6E0D-4DCA-988B-66F771518E7B}" type="datetimeFigureOut">
              <a:rPr lang="en-GB"/>
              <a:pPr>
                <a:defRPr/>
              </a:pPr>
              <a:t>24/01/22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EE74F52-AEED-4F6A-89FE-FDC1B91BDF1C}" type="slidenum">
              <a:rPr lang="en-GB"/>
              <a:pPr>
                <a:defRPr/>
              </a:pPr>
              <a:t>‹#›</a:t>
            </a:fld>
            <a:endParaRPr lang="en-GB"/>
          </a:p>
        </p:txBody>
      </p:sp>
    </p:spTree>
    <p:extLst>
      <p:ext uri="{BB962C8B-B14F-4D97-AF65-F5344CB8AC3E}">
        <p14:creationId xmlns:p14="http://schemas.microsoft.com/office/powerpoint/2010/main" val="18992442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3B7C91D-15AC-446E-87A1-D606DAB51519}" type="datetimeFigureOut">
              <a:rPr lang="en-GB"/>
              <a:pPr>
                <a:defRPr/>
              </a:pPr>
              <a:t>24/01/22</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D9474A-4829-4A82-8618-87462B05C881}" type="slidenum">
              <a:rPr lang="en-GB"/>
              <a:pPr>
                <a:defRPr/>
              </a:pPr>
              <a:t>‹#›</a:t>
            </a:fld>
            <a:endParaRPr lang="en-GB"/>
          </a:p>
        </p:txBody>
      </p:sp>
    </p:spTree>
    <p:extLst>
      <p:ext uri="{BB962C8B-B14F-4D97-AF65-F5344CB8AC3E}">
        <p14:creationId xmlns:p14="http://schemas.microsoft.com/office/powerpoint/2010/main" val="4869996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DDAA792-A197-475C-95EF-8DFA9CBA74C6}" type="datetimeFigureOut">
              <a:rPr lang="en-GB"/>
              <a:pPr>
                <a:defRPr/>
              </a:pPr>
              <a:t>24/01/22</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0547F66-E504-47D2-B4EE-347567C6CA11}" type="slidenum">
              <a:rPr lang="en-GB"/>
              <a:pPr>
                <a:defRPr/>
              </a:pPr>
              <a:t>‹#›</a:t>
            </a:fld>
            <a:endParaRPr lang="en-GB"/>
          </a:p>
        </p:txBody>
      </p:sp>
    </p:spTree>
    <p:extLst>
      <p:ext uri="{BB962C8B-B14F-4D97-AF65-F5344CB8AC3E}">
        <p14:creationId xmlns:p14="http://schemas.microsoft.com/office/powerpoint/2010/main" val="28487438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F0F6341-9D7E-42AB-8093-D9E58A38C243}" type="datetimeFigureOut">
              <a:rPr lang="en-GB"/>
              <a:pPr>
                <a:defRPr/>
              </a:pPr>
              <a:t>24/01/22</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E1B3107-CDF7-4D4B-B6F0-BE3BBDDFC082}" type="slidenum">
              <a:rPr lang="en-GB"/>
              <a:pPr>
                <a:defRPr/>
              </a:pPr>
              <a:t>‹#›</a:t>
            </a:fld>
            <a:endParaRPr lang="en-GB"/>
          </a:p>
        </p:txBody>
      </p:sp>
    </p:spTree>
    <p:extLst>
      <p:ext uri="{BB962C8B-B14F-4D97-AF65-F5344CB8AC3E}">
        <p14:creationId xmlns:p14="http://schemas.microsoft.com/office/powerpoint/2010/main" val="8102940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F7AFEF-5D37-4376-8CC9-4BC8218FCC79}" type="datetimeFigureOut">
              <a:rPr lang="en-GB"/>
              <a:pPr>
                <a:defRPr/>
              </a:pPr>
              <a:t>24/01/22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184ABD-77EF-463F-A5AD-70BA5DFA8482}" type="slidenum">
              <a:rPr lang="en-GB"/>
              <a:pPr>
                <a:defRPr/>
              </a:pPr>
              <a:t>‹#›</a:t>
            </a:fld>
            <a:endParaRPr lang="en-GB"/>
          </a:p>
        </p:txBody>
      </p:sp>
    </p:spTree>
    <p:extLst>
      <p:ext uri="{BB962C8B-B14F-4D97-AF65-F5344CB8AC3E}">
        <p14:creationId xmlns:p14="http://schemas.microsoft.com/office/powerpoint/2010/main" val="21348148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256243B-B3C7-46FC-8105-372E1DF61949}" type="datetimeFigureOut">
              <a:rPr lang="en-GB"/>
              <a:pPr>
                <a:defRPr/>
              </a:pPr>
              <a:t>24/01/22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06F9AC2-947C-4E65-B0E8-D12D5838F193}" type="slidenum">
              <a:rPr lang="en-GB"/>
              <a:pPr>
                <a:defRPr/>
              </a:pPr>
              <a:t>‹#›</a:t>
            </a:fld>
            <a:endParaRPr lang="en-GB"/>
          </a:p>
        </p:txBody>
      </p:sp>
    </p:spTree>
    <p:extLst>
      <p:ext uri="{BB962C8B-B14F-4D97-AF65-F5344CB8AC3E}">
        <p14:creationId xmlns:p14="http://schemas.microsoft.com/office/powerpoint/2010/main" val="3404448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27B0817-EE6E-4F11-ACDF-3F2690018F5F}" type="datetimeFigureOut">
              <a:rPr lang="en-GB" smtClean="0">
                <a:solidFill>
                  <a:prstClr val="black">
                    <a:tint val="75000"/>
                  </a:prstClr>
                </a:solidFill>
              </a:rPr>
              <a:pPr/>
              <a:t>24/01/22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3B330D1-1C82-43A9-A3DE-0A0AF5004A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451881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58105FE-3C1A-4660-9BCE-0F2226018919}" type="datetimeFigureOut">
              <a:rPr lang="en-GB"/>
              <a:pPr>
                <a:defRPr/>
              </a:pPr>
              <a:t>24/01/22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6DC7251-4BBF-4F32-BA7D-ECEBF43752E9}" type="slidenum">
              <a:rPr lang="en-GB"/>
              <a:pPr>
                <a:defRPr/>
              </a:pPr>
              <a:t>‹#›</a:t>
            </a:fld>
            <a:endParaRPr lang="en-GB"/>
          </a:p>
        </p:txBody>
      </p:sp>
    </p:spTree>
    <p:extLst>
      <p:ext uri="{BB962C8B-B14F-4D97-AF65-F5344CB8AC3E}">
        <p14:creationId xmlns:p14="http://schemas.microsoft.com/office/powerpoint/2010/main" val="39620039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4463B8E-6151-4A45-95C4-936FBED8F021}" type="datetimeFigureOut">
              <a:rPr lang="en-GB"/>
              <a:pPr>
                <a:defRPr/>
              </a:pPr>
              <a:t>24/01/22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C43C8CB-4FBB-4D02-8E99-7A120BAF0C26}" type="slidenum">
              <a:rPr lang="en-GB"/>
              <a:pPr>
                <a:defRPr/>
              </a:pPr>
              <a:t>‹#›</a:t>
            </a:fld>
            <a:endParaRPr lang="en-GB"/>
          </a:p>
        </p:txBody>
      </p:sp>
    </p:spTree>
    <p:extLst>
      <p:ext uri="{BB962C8B-B14F-4D97-AF65-F5344CB8AC3E}">
        <p14:creationId xmlns:p14="http://schemas.microsoft.com/office/powerpoint/2010/main" val="2326003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6800" y="1604329"/>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36800" y="3934494"/>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6813"/>
            <a:ext cx="2124075"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Footer Placeholder 6"/>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8" name="Slide Number Placeholder 7"/>
          <p:cNvSpPr>
            <a:spLocks noGrp="1"/>
          </p:cNvSpPr>
          <p:nvPr>
            <p:ph type="sldNum" idx="12"/>
          </p:nvPr>
        </p:nvSpPr>
        <p:spPr>
          <a:xfrm>
            <a:off x="6556375" y="6246813"/>
            <a:ext cx="212566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fld id="{4F27D017-5929-43EE-A6A2-03EA3FCE29B0}" type="slidenum">
              <a:rPr lang="en-GB"/>
              <a:pPr>
                <a:defRPr/>
              </a:pPr>
              <a:t>‹#›</a:t>
            </a:fld>
            <a:endParaRPr lang="en-GB"/>
          </a:p>
        </p:txBody>
      </p:sp>
    </p:spTree>
    <p:extLst>
      <p:ext uri="{BB962C8B-B14F-4D97-AF65-F5344CB8AC3E}">
        <p14:creationId xmlns:p14="http://schemas.microsoft.com/office/powerpoint/2010/main" val="13815670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6480" y="1604328"/>
            <a:ext cx="4042080" cy="4522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36800" y="1604328"/>
            <a:ext cx="4043520" cy="4522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idx="10"/>
          </p:nvPr>
        </p:nvSpPr>
        <p:spPr>
          <a:xfrm>
            <a:off x="457200" y="6246813"/>
            <a:ext cx="2124075"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Footer Placeholder 5"/>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idx="12"/>
          </p:nvPr>
        </p:nvSpPr>
        <p:spPr>
          <a:xfrm>
            <a:off x="6556375" y="6246813"/>
            <a:ext cx="212566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fld id="{7CB786D9-D98D-4605-83D2-AA43CFE76490}" type="slidenum">
              <a:rPr lang="en-GB"/>
              <a:pPr>
                <a:defRPr/>
              </a:pPr>
              <a:t>‹#›</a:t>
            </a:fld>
            <a:endParaRPr lang="en-GB"/>
          </a:p>
        </p:txBody>
      </p:sp>
    </p:spTree>
    <p:extLst>
      <p:ext uri="{BB962C8B-B14F-4D97-AF65-F5344CB8AC3E}">
        <p14:creationId xmlns:p14="http://schemas.microsoft.com/office/powerpoint/2010/main" val="36481579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smtClean="0"/>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Footer Placeholder 3"/>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idx="12"/>
          </p:nvPr>
        </p:nvSpPr>
        <p:spPr>
          <a:xfrm>
            <a:off x="6553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fld id="{D859C0FD-66BF-4E40-A14D-10F2774059E3}" type="slidenum">
              <a:rPr lang="en-GB"/>
              <a:pPr>
                <a:defRPr/>
              </a:pPr>
              <a:t>‹#›</a:t>
            </a:fld>
            <a:endParaRPr lang="en-GB"/>
          </a:p>
        </p:txBody>
      </p:sp>
    </p:spTree>
    <p:extLst>
      <p:ext uri="{BB962C8B-B14F-4D97-AF65-F5344CB8AC3E}">
        <p14:creationId xmlns:p14="http://schemas.microsoft.com/office/powerpoint/2010/main" val="21787707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idx="10"/>
          </p:nvPr>
        </p:nvSpPr>
        <p:spPr>
          <a:xfrm>
            <a:off x="457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Footer Placeholder 5"/>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idx="12"/>
          </p:nvPr>
        </p:nvSpPr>
        <p:spPr>
          <a:xfrm>
            <a:off x="6553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fld id="{07183504-8468-4C03-8874-41231D50F6F6}" type="slidenum">
              <a:rPr lang="en-GB"/>
              <a:pPr>
                <a:defRPr/>
              </a:pPr>
              <a:t>‹#›</a:t>
            </a:fld>
            <a:endParaRPr lang="en-GB"/>
          </a:p>
        </p:txBody>
      </p:sp>
    </p:spTree>
    <p:extLst>
      <p:ext uri="{BB962C8B-B14F-4D97-AF65-F5344CB8AC3E}">
        <p14:creationId xmlns:p14="http://schemas.microsoft.com/office/powerpoint/2010/main" val="70462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26695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123720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83262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3824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B0817-EE6E-4F11-ACDF-3F2690018F5F}" type="datetimeFigureOut">
              <a:rPr lang="en-GB" smtClean="0">
                <a:solidFill>
                  <a:prstClr val="black">
                    <a:tint val="75000"/>
                  </a:prstClr>
                </a:solidFill>
              </a:rPr>
              <a:pPr/>
              <a:t>24/01/22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3B330D1-1C82-43A9-A3DE-0A0AF5004A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02168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7306951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74037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89759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009539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03551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671989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90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3201" y="6245225"/>
            <a:ext cx="2128838" cy="471488"/>
          </a:xfrm>
        </p:spPr>
        <p:txBody>
          <a:bodyPr/>
          <a:lstStyle>
            <a:lvl1pPr>
              <a:defRPr/>
            </a:lvl1pPr>
          </a:lstStyle>
          <a:p>
            <a:pPr>
              <a:defRPr/>
            </a:pPr>
            <a:fld id="{C1E836D7-B49D-4352-9E47-1E5CD9B15C2D}" type="slidenum">
              <a:rPr lang="en-GB" altLang="en-US">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33075442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FACB62A-6BA4-4D0F-8A72-0C0BE8447019}"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6FE986-F904-46F7-924C-5188133D6D58}" type="slidenum">
              <a:rPr lang="en-GB" altLang="en-US"/>
              <a:pPr>
                <a:defRPr/>
              </a:pPr>
              <a:t>‹#›</a:t>
            </a:fld>
            <a:endParaRPr lang="en-GB" altLang="en-US"/>
          </a:p>
        </p:txBody>
      </p:sp>
    </p:spTree>
    <p:extLst>
      <p:ext uri="{BB962C8B-B14F-4D97-AF65-F5344CB8AC3E}">
        <p14:creationId xmlns:p14="http://schemas.microsoft.com/office/powerpoint/2010/main" val="34582985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DF561FEE-BC23-4344-B4E5-7D4D40500D3F}"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BC8A12-84A5-414E-A18A-BD98E86FECB9}" type="slidenum">
              <a:rPr lang="en-GB" altLang="en-US"/>
              <a:pPr>
                <a:defRPr/>
              </a:pPr>
              <a:t>‹#›</a:t>
            </a:fld>
            <a:endParaRPr lang="en-GB" altLang="en-US"/>
          </a:p>
        </p:txBody>
      </p:sp>
    </p:spTree>
    <p:extLst>
      <p:ext uri="{BB962C8B-B14F-4D97-AF65-F5344CB8AC3E}">
        <p14:creationId xmlns:p14="http://schemas.microsoft.com/office/powerpoint/2010/main" val="3704320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7B0817-EE6E-4F11-ACDF-3F2690018F5F}"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3B330D1-1C82-43A9-A3DE-0A0AF5004A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40826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8E0143D-42F5-4589-9A73-C934A1398E77}"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21113E-0842-4AB4-A3BD-8A9EAE787CF1}" type="slidenum">
              <a:rPr lang="en-GB" altLang="en-US"/>
              <a:pPr>
                <a:defRPr/>
              </a:pPr>
              <a:t>‹#›</a:t>
            </a:fld>
            <a:endParaRPr lang="en-GB" altLang="en-US"/>
          </a:p>
        </p:txBody>
      </p:sp>
    </p:spTree>
    <p:extLst>
      <p:ext uri="{BB962C8B-B14F-4D97-AF65-F5344CB8AC3E}">
        <p14:creationId xmlns:p14="http://schemas.microsoft.com/office/powerpoint/2010/main" val="40340693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A761A800-7E78-4440-9E5C-329EB3D31EC2}"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185442-74D0-4BC8-A909-9DA504C7B9DB}" type="slidenum">
              <a:rPr lang="en-GB" altLang="en-US"/>
              <a:pPr>
                <a:defRPr/>
              </a:pPr>
              <a:t>‹#›</a:t>
            </a:fld>
            <a:endParaRPr lang="en-GB" altLang="en-US"/>
          </a:p>
        </p:txBody>
      </p:sp>
    </p:spTree>
    <p:extLst>
      <p:ext uri="{BB962C8B-B14F-4D97-AF65-F5344CB8AC3E}">
        <p14:creationId xmlns:p14="http://schemas.microsoft.com/office/powerpoint/2010/main" val="19837934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58DD4D53-4B7F-468D-A6FD-E3F6EF191CA4}"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A103C38-B111-4A38-B72D-94EAFC42CFDD}" type="slidenum">
              <a:rPr lang="en-GB" altLang="en-US"/>
              <a:pPr>
                <a:defRPr/>
              </a:pPr>
              <a:t>‹#›</a:t>
            </a:fld>
            <a:endParaRPr lang="en-GB" altLang="en-US"/>
          </a:p>
        </p:txBody>
      </p:sp>
    </p:spTree>
    <p:extLst>
      <p:ext uri="{BB962C8B-B14F-4D97-AF65-F5344CB8AC3E}">
        <p14:creationId xmlns:p14="http://schemas.microsoft.com/office/powerpoint/2010/main" val="4382256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239A753-2575-4043-8CC0-1E4FEE83E8BF}"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F8C16A9-77A3-4724-A1FB-64DDB7A355AE}" type="slidenum">
              <a:rPr lang="en-GB" altLang="en-US"/>
              <a:pPr>
                <a:defRPr/>
              </a:pPr>
              <a:t>‹#›</a:t>
            </a:fld>
            <a:endParaRPr lang="en-GB" altLang="en-US"/>
          </a:p>
        </p:txBody>
      </p:sp>
    </p:spTree>
    <p:extLst>
      <p:ext uri="{BB962C8B-B14F-4D97-AF65-F5344CB8AC3E}">
        <p14:creationId xmlns:p14="http://schemas.microsoft.com/office/powerpoint/2010/main" val="42211515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BD019A-B56E-4932-BEDC-5B469A7A421B}"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0A3C36F-5BAB-428D-B364-EC71255274DC}" type="slidenum">
              <a:rPr lang="en-GB" altLang="en-US"/>
              <a:pPr>
                <a:defRPr/>
              </a:pPr>
              <a:t>‹#›</a:t>
            </a:fld>
            <a:endParaRPr lang="en-GB" altLang="en-US"/>
          </a:p>
        </p:txBody>
      </p:sp>
    </p:spTree>
    <p:extLst>
      <p:ext uri="{BB962C8B-B14F-4D97-AF65-F5344CB8AC3E}">
        <p14:creationId xmlns:p14="http://schemas.microsoft.com/office/powerpoint/2010/main" val="34101450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DA2BB1F-7092-4650-AADE-964E6FA41D98}"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87FD76-F9EC-4DA7-99B8-A10FBFB84EC6}" type="slidenum">
              <a:rPr lang="en-GB" altLang="en-US"/>
              <a:pPr>
                <a:defRPr/>
              </a:pPr>
              <a:t>‹#›</a:t>
            </a:fld>
            <a:endParaRPr lang="en-GB" altLang="en-US"/>
          </a:p>
        </p:txBody>
      </p:sp>
    </p:spTree>
    <p:extLst>
      <p:ext uri="{BB962C8B-B14F-4D97-AF65-F5344CB8AC3E}">
        <p14:creationId xmlns:p14="http://schemas.microsoft.com/office/powerpoint/2010/main" val="13982144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480289-7317-4DEE-AA05-1BA2F5D7F2E7}"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8D797AC-0B22-4343-BE23-71624CB9E546}" type="slidenum">
              <a:rPr lang="en-GB" altLang="en-US"/>
              <a:pPr>
                <a:defRPr/>
              </a:pPr>
              <a:t>‹#›</a:t>
            </a:fld>
            <a:endParaRPr lang="en-GB" altLang="en-US"/>
          </a:p>
        </p:txBody>
      </p:sp>
    </p:spTree>
    <p:extLst>
      <p:ext uri="{BB962C8B-B14F-4D97-AF65-F5344CB8AC3E}">
        <p14:creationId xmlns:p14="http://schemas.microsoft.com/office/powerpoint/2010/main" val="24011643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EB80034-119C-4E51-B14E-42F1445631EB}"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73061-9DD0-4E2A-97DE-818EE4313AF6}" type="slidenum">
              <a:rPr lang="en-GB" altLang="en-US"/>
              <a:pPr>
                <a:defRPr/>
              </a:pPr>
              <a:t>‹#›</a:t>
            </a:fld>
            <a:endParaRPr lang="en-GB" altLang="en-US"/>
          </a:p>
        </p:txBody>
      </p:sp>
    </p:spTree>
    <p:extLst>
      <p:ext uri="{BB962C8B-B14F-4D97-AF65-F5344CB8AC3E}">
        <p14:creationId xmlns:p14="http://schemas.microsoft.com/office/powerpoint/2010/main" val="36108670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4647CEF-F9A4-4551-BCE7-FCD292246E85}"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D9A8C0-26D2-4EB7-BDD4-75CA6FBB4327}" type="slidenum">
              <a:rPr lang="en-GB" altLang="en-US"/>
              <a:pPr>
                <a:defRPr/>
              </a:pPr>
              <a:t>‹#›</a:t>
            </a:fld>
            <a:endParaRPr lang="en-GB" altLang="en-US"/>
          </a:p>
        </p:txBody>
      </p:sp>
    </p:spTree>
    <p:extLst>
      <p:ext uri="{BB962C8B-B14F-4D97-AF65-F5344CB8AC3E}">
        <p14:creationId xmlns:p14="http://schemas.microsoft.com/office/powerpoint/2010/main" val="11362371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smtClean="0"/>
              <a:t>Click to edit Master title style</a:t>
            </a:r>
            <a:endParaRPr lang="en-GB"/>
          </a:p>
        </p:txBody>
      </p:sp>
      <p:sp>
        <p:nvSpPr>
          <p:cNvPr id="3" name="Date Placeholder 2"/>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1" y="6245225"/>
            <a:ext cx="2128838" cy="471488"/>
          </a:xfrm>
        </p:spPr>
        <p:txBody>
          <a:bodyPr/>
          <a:lstStyle>
            <a:lvl1pPr>
              <a:defRPr/>
            </a:lvl1pPr>
          </a:lstStyle>
          <a:p>
            <a:pPr>
              <a:defRPr/>
            </a:pPr>
            <a:fld id="{AFBCB69E-205E-43E1-A77E-C63EAF8BA70D}" type="slidenum">
              <a:rPr lang="en-GB" altLang="en-US"/>
              <a:pPr>
                <a:defRPr/>
              </a:pPr>
              <a:t>‹#›</a:t>
            </a:fld>
            <a:endParaRPr lang="en-GB" altLang="en-US"/>
          </a:p>
        </p:txBody>
      </p:sp>
    </p:spTree>
    <p:extLst>
      <p:ext uri="{BB962C8B-B14F-4D97-AF65-F5344CB8AC3E}">
        <p14:creationId xmlns:p14="http://schemas.microsoft.com/office/powerpoint/2010/main" val="253137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D1BD713-714D-4F93-AA5E-BC42531CAF08}"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7B0817-EE6E-4F11-ACDF-3F2690018F5F}"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3B330D1-1C82-43A9-A3DE-0A0AF5004A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99441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6480" y="1604333"/>
            <a:ext cx="40435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38241" y="1604333"/>
            <a:ext cx="404496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idx="10"/>
          </p:nvPr>
        </p:nvSpPr>
        <p:spPr>
          <a:xfrm>
            <a:off x="457200" y="6246817"/>
            <a:ext cx="2127250" cy="471487"/>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7377" y="6246817"/>
            <a:ext cx="2897188" cy="471487"/>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6375" y="6246817"/>
            <a:ext cx="2128838" cy="471487"/>
          </a:xfrm>
        </p:spPr>
        <p:txBody>
          <a:bodyPr/>
          <a:lstStyle>
            <a:lvl1pPr>
              <a:defRPr/>
            </a:lvl1pPr>
          </a:lstStyle>
          <a:p>
            <a:pPr>
              <a:defRPr/>
            </a:pPr>
            <a:fld id="{C4EE1148-800C-423E-B075-B053BC6B49E2}" type="slidenum">
              <a:rPr lang="en-GB" altLang="en-US"/>
              <a:pPr>
                <a:defRPr/>
              </a:pPr>
              <a:t>‹#›</a:t>
            </a:fld>
            <a:endParaRPr lang="en-GB" altLang="en-US"/>
          </a:p>
        </p:txBody>
      </p:sp>
    </p:spTree>
    <p:extLst>
      <p:ext uri="{BB962C8B-B14F-4D97-AF65-F5344CB8AC3E}">
        <p14:creationId xmlns:p14="http://schemas.microsoft.com/office/powerpoint/2010/main" val="108679813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29248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952550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304203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6967D1F-827E-4774-9A86-60B024E3F83C}"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35514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6967D1F-827E-4774-9A86-60B024E3F83C}" type="datetimeFigureOut">
              <a:rPr lang="en-GB" smtClean="0">
                <a:solidFill>
                  <a:prstClr val="black">
                    <a:tint val="75000"/>
                  </a:prstClr>
                </a:solidFill>
              </a:rPr>
              <a:pPr/>
              <a:t>24/01/22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70664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6967D1F-827E-4774-9A86-60B024E3F83C}" type="datetimeFigureOut">
              <a:rPr lang="en-GB" smtClean="0">
                <a:solidFill>
                  <a:prstClr val="black">
                    <a:tint val="75000"/>
                  </a:prstClr>
                </a:solidFill>
              </a:rPr>
              <a:pPr/>
              <a:t>24/01/22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96415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967D1F-827E-4774-9A86-60B024E3F83C}" type="datetimeFigureOut">
              <a:rPr lang="en-GB" smtClean="0">
                <a:solidFill>
                  <a:prstClr val="black">
                    <a:tint val="75000"/>
                  </a:prstClr>
                </a:solidFill>
              </a:rPr>
              <a:pPr/>
              <a:t>24/01/22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91176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967D1F-827E-4774-9A86-60B024E3F83C}"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92938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967D1F-827E-4774-9A86-60B024E3F83C}"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36222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7B0817-EE6E-4F11-ACDF-3F2690018F5F}"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3B330D1-1C82-43A9-A3DE-0A0AF5004A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81818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9356630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379480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6800" y="1604329"/>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36800" y="3934494"/>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6480" y="6247376"/>
            <a:ext cx="2125440" cy="468050"/>
          </a:xfrm>
        </p:spPr>
        <p:txBody>
          <a:bodyPr/>
          <a:lstStyle>
            <a:lvl1pPr>
              <a:defRPr/>
            </a:lvl1pPr>
          </a:lstStyle>
          <a:p>
            <a:endParaRPr lang="en-GB">
              <a:solidFill>
                <a:prstClr val="black">
                  <a:tint val="75000"/>
                </a:prstClr>
              </a:solidFill>
            </a:endParaRPr>
          </a:p>
        </p:txBody>
      </p:sp>
      <p:sp>
        <p:nvSpPr>
          <p:cNvPr id="7" name="Footer Placeholder 6"/>
          <p:cNvSpPr>
            <a:spLocks noGrp="1"/>
          </p:cNvSpPr>
          <p:nvPr>
            <p:ph type="ftr" idx="11"/>
          </p:nvPr>
        </p:nvSpPr>
        <p:spPr>
          <a:xfrm>
            <a:off x="3127680" y="6247376"/>
            <a:ext cx="2894400" cy="468050"/>
          </a:xfrm>
        </p:spPr>
        <p:txBody>
          <a:bodyPr/>
          <a:lstStyle>
            <a:lvl1pPr>
              <a:defRPr/>
            </a:lvl1pPr>
          </a:lstStyle>
          <a:p>
            <a:endParaRPr lang="en-GB">
              <a:solidFill>
                <a:prstClr val="black">
                  <a:tint val="75000"/>
                </a:prstClr>
              </a:solidFill>
            </a:endParaRPr>
          </a:p>
        </p:txBody>
      </p:sp>
      <p:sp>
        <p:nvSpPr>
          <p:cNvPr id="8" name="Slide Number Placeholder 7"/>
          <p:cNvSpPr>
            <a:spLocks noGrp="1"/>
          </p:cNvSpPr>
          <p:nvPr>
            <p:ph type="sldNum" idx="12"/>
          </p:nvPr>
        </p:nvSpPr>
        <p:spPr>
          <a:xfrm>
            <a:off x="6556320" y="6247376"/>
            <a:ext cx="2125440" cy="468050"/>
          </a:xfrm>
        </p:spPr>
        <p:txBody>
          <a:bodyPr/>
          <a:lstStyle>
            <a:lvl1pPr>
              <a:defRPr/>
            </a:lvl1pPr>
          </a:lstStyle>
          <a:p>
            <a:fld id="{C3FB0291-AA5C-4EDD-A76B-6BBC3169602D}"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4137545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6480" y="1604328"/>
            <a:ext cx="4042080" cy="4522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36800" y="1604328"/>
            <a:ext cx="4043520" cy="4522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idx="10"/>
          </p:nvPr>
        </p:nvSpPr>
        <p:spPr>
          <a:xfrm>
            <a:off x="456480" y="6247376"/>
            <a:ext cx="2125440" cy="468050"/>
          </a:xfrm>
        </p:spPr>
        <p:txBody>
          <a:bodyPr/>
          <a:lstStyle>
            <a:lvl1pPr>
              <a:defRPr/>
            </a:lvl1pPr>
          </a:lstStyle>
          <a:p>
            <a:endParaRPr lang="en-GB">
              <a:solidFill>
                <a:prstClr val="black">
                  <a:tint val="75000"/>
                </a:prstClr>
              </a:solidFill>
            </a:endParaRPr>
          </a:p>
        </p:txBody>
      </p:sp>
      <p:sp>
        <p:nvSpPr>
          <p:cNvPr id="6" name="Footer Placeholder 5"/>
          <p:cNvSpPr>
            <a:spLocks noGrp="1"/>
          </p:cNvSpPr>
          <p:nvPr>
            <p:ph type="ftr" idx="11"/>
          </p:nvPr>
        </p:nvSpPr>
        <p:spPr>
          <a:xfrm>
            <a:off x="3127680" y="6247376"/>
            <a:ext cx="2894400" cy="468050"/>
          </a:xfrm>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idx="12"/>
          </p:nvPr>
        </p:nvSpPr>
        <p:spPr>
          <a:xfrm>
            <a:off x="6556320" y="6247376"/>
            <a:ext cx="2125440" cy="468050"/>
          </a:xfrm>
        </p:spPr>
        <p:txBody>
          <a:bodyPr/>
          <a:lstStyle>
            <a:lvl1pPr>
              <a:defRPr/>
            </a:lvl1pPr>
          </a:lstStyle>
          <a:p>
            <a:fld id="{8758F6BD-E20C-4916-96F1-163378915D87}"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303039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smtClean="0"/>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0"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0" y="6245225"/>
            <a:ext cx="2128838" cy="471488"/>
          </a:xfrm>
        </p:spPr>
        <p:txBody>
          <a:bodyPr/>
          <a:lstStyle>
            <a:lvl1pPr>
              <a:defRPr/>
            </a:lvl1pPr>
          </a:lstStyle>
          <a:p>
            <a:pPr>
              <a:defRPr/>
            </a:pPr>
            <a:fld id="{8D8FDF1A-58F8-4169-A71B-F2EB87E9932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6279798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idx="10"/>
          </p:nvPr>
        </p:nvSpPr>
        <p:spPr>
          <a:xfrm>
            <a:off x="457200" y="6245225"/>
            <a:ext cx="2128838" cy="471488"/>
          </a:xfrm>
        </p:spPr>
        <p:txBody>
          <a:bodyPr/>
          <a:lstStyle>
            <a:lvl1pPr>
              <a:defRPr/>
            </a:lvl1pPr>
          </a:lstStyle>
          <a:p>
            <a:endParaRPr lang="en-GB">
              <a:solidFill>
                <a:prstClr val="black">
                  <a:tint val="75000"/>
                </a:prstClr>
              </a:solidFill>
            </a:endParaRPr>
          </a:p>
        </p:txBody>
      </p:sp>
      <p:sp>
        <p:nvSpPr>
          <p:cNvPr id="6" name="Footer Placeholder 5"/>
          <p:cNvSpPr>
            <a:spLocks noGrp="1"/>
          </p:cNvSpPr>
          <p:nvPr>
            <p:ph type="ftr" idx="11"/>
          </p:nvPr>
        </p:nvSpPr>
        <p:spPr>
          <a:xfrm>
            <a:off x="3124200" y="6245225"/>
            <a:ext cx="2890838" cy="471488"/>
          </a:xfrm>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idx="12"/>
          </p:nvPr>
        </p:nvSpPr>
        <p:spPr>
          <a:xfrm>
            <a:off x="6553200" y="6245225"/>
            <a:ext cx="2128838" cy="471488"/>
          </a:xfrm>
        </p:spPr>
        <p:txBody>
          <a:bodyPr/>
          <a:lstStyle>
            <a:lvl1pPr>
              <a:defRPr/>
            </a:lvl1pPr>
          </a:lstStyle>
          <a:p>
            <a:fld id="{CCA79B82-741F-43BA-9AA4-CA4C9D790FAB}"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600838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494639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500929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625491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EDB21C7-BA3C-4C61-B9E6-25186648F4B8}"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5284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7B0817-EE6E-4F11-ACDF-3F2690018F5F}"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3B330D1-1C82-43A9-A3DE-0A0AF5004A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4372145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EDB21C7-BA3C-4C61-B9E6-25186648F4B8}" type="datetimeFigureOut">
              <a:rPr lang="en-GB" smtClean="0">
                <a:solidFill>
                  <a:prstClr val="black">
                    <a:tint val="75000"/>
                  </a:prstClr>
                </a:solidFill>
              </a:rPr>
              <a:pPr/>
              <a:t>24/01/22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176943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EDB21C7-BA3C-4C61-B9E6-25186648F4B8}" type="datetimeFigureOut">
              <a:rPr lang="en-GB" smtClean="0">
                <a:solidFill>
                  <a:prstClr val="black">
                    <a:tint val="75000"/>
                  </a:prstClr>
                </a:solidFill>
              </a:rPr>
              <a:pPr/>
              <a:t>24/01/22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274739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B21C7-BA3C-4C61-B9E6-25186648F4B8}" type="datetimeFigureOut">
              <a:rPr lang="en-GB" smtClean="0">
                <a:solidFill>
                  <a:prstClr val="black">
                    <a:tint val="75000"/>
                  </a:prstClr>
                </a:solidFill>
              </a:rPr>
              <a:pPr/>
              <a:t>24/01/22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09436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DB21C7-BA3C-4C61-B9E6-25186648F4B8}"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7537121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DB21C7-BA3C-4C61-B9E6-25186648F4B8}"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47978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56694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00681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CCDA756D-C2D7-48C7-B36D-BA6DDC2824CC}" type="datetimeFigureOut">
              <a:rPr lang="en-GB"/>
              <a:pPr>
                <a:defRPr/>
              </a:pPr>
              <a:t>24/01/22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E05B8396-066C-4B6C-9B9D-E5ABF711DF7B}" type="slidenum">
              <a:rPr lang="en-GB" altLang="en-US"/>
              <a:pPr>
                <a:defRPr/>
              </a:pPr>
              <a:t>‹#›</a:t>
            </a:fld>
            <a:endParaRPr lang="en-GB" altLang="en-US"/>
          </a:p>
        </p:txBody>
      </p:sp>
    </p:spTree>
    <p:extLst>
      <p:ext uri="{BB962C8B-B14F-4D97-AF65-F5344CB8AC3E}">
        <p14:creationId xmlns:p14="http://schemas.microsoft.com/office/powerpoint/2010/main" val="28493918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0AA39AB-312A-48C6-A0C1-6B8685466D49}" type="datetimeFigureOut">
              <a:rPr lang="en-GB"/>
              <a:pPr>
                <a:defRPr/>
              </a:pPr>
              <a:t>24/01/22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02B70540-6C14-46A1-8378-ED3158C59C36}" type="slidenum">
              <a:rPr lang="en-GB" altLang="en-US"/>
              <a:pPr>
                <a:defRPr/>
              </a:pPr>
              <a:t>‹#›</a:t>
            </a:fld>
            <a:endParaRPr lang="en-GB" altLang="en-US"/>
          </a:p>
        </p:txBody>
      </p:sp>
    </p:spTree>
    <p:extLst>
      <p:ext uri="{BB962C8B-B14F-4D97-AF65-F5344CB8AC3E}">
        <p14:creationId xmlns:p14="http://schemas.microsoft.com/office/powerpoint/2010/main" val="21281764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C6C5657-7E89-42C6-9873-F4D05BF31B1B}" type="datetimeFigureOut">
              <a:rPr lang="en-GB"/>
              <a:pPr>
                <a:defRPr/>
              </a:pPr>
              <a:t>24/01/22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9209DBC1-DAEE-48BC-A069-DCCFDBFC9992}" type="slidenum">
              <a:rPr lang="en-GB" altLang="en-US"/>
              <a:pPr>
                <a:defRPr/>
              </a:pPr>
              <a:t>‹#›</a:t>
            </a:fld>
            <a:endParaRPr lang="en-GB" altLang="en-US"/>
          </a:p>
        </p:txBody>
      </p:sp>
    </p:spTree>
    <p:extLst>
      <p:ext uri="{BB962C8B-B14F-4D97-AF65-F5344CB8AC3E}">
        <p14:creationId xmlns:p14="http://schemas.microsoft.com/office/powerpoint/2010/main" val="3387949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A57EA-1155-4C0E-8119-90976E31DC6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0914464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56A6F57C-B6CB-4C92-AD01-0C5B4EC0D114}" type="datetimeFigureOut">
              <a:rPr lang="en-GB"/>
              <a:pPr>
                <a:defRPr/>
              </a:pPr>
              <a:t>24/01/22</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5079AB3B-83BC-4DDB-9517-708EE3853AD6}" type="slidenum">
              <a:rPr lang="en-GB" altLang="en-US"/>
              <a:pPr>
                <a:defRPr/>
              </a:pPr>
              <a:t>‹#›</a:t>
            </a:fld>
            <a:endParaRPr lang="en-GB" altLang="en-US"/>
          </a:p>
        </p:txBody>
      </p:sp>
    </p:spTree>
    <p:extLst>
      <p:ext uri="{BB962C8B-B14F-4D97-AF65-F5344CB8AC3E}">
        <p14:creationId xmlns:p14="http://schemas.microsoft.com/office/powerpoint/2010/main" val="26139329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B818306E-E633-47C7-B686-5F7375C0638E}" type="datetimeFigureOut">
              <a:rPr lang="en-GB"/>
              <a:pPr>
                <a:defRPr/>
              </a:pPr>
              <a:t>24/01/22</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cs typeface="+mn-cs"/>
              </a:defRPr>
            </a:lvl1pPr>
          </a:lstStyle>
          <a:p>
            <a:pPr>
              <a:defRPr/>
            </a:pPr>
            <a:fld id="{24B476D3-AAA5-4E0C-9641-86C5688FD411}" type="slidenum">
              <a:rPr lang="en-GB" altLang="en-US"/>
              <a:pPr>
                <a:defRPr/>
              </a:pPr>
              <a:t>‹#›</a:t>
            </a:fld>
            <a:endParaRPr lang="en-GB" altLang="en-US"/>
          </a:p>
        </p:txBody>
      </p:sp>
    </p:spTree>
    <p:extLst>
      <p:ext uri="{BB962C8B-B14F-4D97-AF65-F5344CB8AC3E}">
        <p14:creationId xmlns:p14="http://schemas.microsoft.com/office/powerpoint/2010/main" val="34811192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1ECC982-E95B-4ECE-824B-D496E6DADB92}" type="datetimeFigureOut">
              <a:rPr lang="en-GB"/>
              <a:pPr>
                <a:defRPr/>
              </a:pPr>
              <a:t>24/01/22</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cs typeface="+mn-cs"/>
              </a:defRPr>
            </a:lvl1pPr>
          </a:lstStyle>
          <a:p>
            <a:pPr>
              <a:defRPr/>
            </a:pPr>
            <a:fld id="{0217C46E-7CB9-4B93-B146-D17F8A7E0512}" type="slidenum">
              <a:rPr lang="en-GB" altLang="en-US"/>
              <a:pPr>
                <a:defRPr/>
              </a:pPr>
              <a:t>‹#›</a:t>
            </a:fld>
            <a:endParaRPr lang="en-GB" altLang="en-US"/>
          </a:p>
        </p:txBody>
      </p:sp>
    </p:spTree>
    <p:extLst>
      <p:ext uri="{BB962C8B-B14F-4D97-AF65-F5344CB8AC3E}">
        <p14:creationId xmlns:p14="http://schemas.microsoft.com/office/powerpoint/2010/main" val="30487233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05ED6A-6D67-45BE-89EC-C4F03E9B47EF}" type="datetimeFigureOut">
              <a:rPr lang="en-GB"/>
              <a:pPr>
                <a:defRPr/>
              </a:pPr>
              <a:t>24/01/22</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cs typeface="+mn-cs"/>
              </a:defRPr>
            </a:lvl1pPr>
          </a:lstStyle>
          <a:p>
            <a:pPr>
              <a:defRPr/>
            </a:pPr>
            <a:fld id="{FFFB4297-4481-4619-8907-201C74F721EB}" type="slidenum">
              <a:rPr lang="en-GB" altLang="en-US"/>
              <a:pPr>
                <a:defRPr/>
              </a:pPr>
              <a:t>‹#›</a:t>
            </a:fld>
            <a:endParaRPr lang="en-GB" altLang="en-US"/>
          </a:p>
        </p:txBody>
      </p:sp>
    </p:spTree>
    <p:extLst>
      <p:ext uri="{BB962C8B-B14F-4D97-AF65-F5344CB8AC3E}">
        <p14:creationId xmlns:p14="http://schemas.microsoft.com/office/powerpoint/2010/main" val="341295851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E7C9958-692E-4C53-9291-D5D927A1A62A}" type="datetimeFigureOut">
              <a:rPr lang="en-GB"/>
              <a:pPr>
                <a:defRPr/>
              </a:pPr>
              <a:t>24/01/22</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DC5A9F29-AC83-4BD6-AD06-4211081E3665}" type="slidenum">
              <a:rPr lang="en-GB" altLang="en-US"/>
              <a:pPr>
                <a:defRPr/>
              </a:pPr>
              <a:t>‹#›</a:t>
            </a:fld>
            <a:endParaRPr lang="en-GB" altLang="en-US"/>
          </a:p>
        </p:txBody>
      </p:sp>
    </p:spTree>
    <p:extLst>
      <p:ext uri="{BB962C8B-B14F-4D97-AF65-F5344CB8AC3E}">
        <p14:creationId xmlns:p14="http://schemas.microsoft.com/office/powerpoint/2010/main" val="104882677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717032-C8DC-41FD-82ED-DA33117C97DA}" type="datetimeFigureOut">
              <a:rPr lang="en-GB"/>
              <a:pPr>
                <a:defRPr/>
              </a:pPr>
              <a:t>24/01/22</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75C3DF58-A91C-46E2-9278-067F48C90B55}" type="slidenum">
              <a:rPr lang="en-GB" altLang="en-US"/>
              <a:pPr>
                <a:defRPr/>
              </a:pPr>
              <a:t>‹#›</a:t>
            </a:fld>
            <a:endParaRPr lang="en-GB" altLang="en-US"/>
          </a:p>
        </p:txBody>
      </p:sp>
    </p:spTree>
    <p:extLst>
      <p:ext uri="{BB962C8B-B14F-4D97-AF65-F5344CB8AC3E}">
        <p14:creationId xmlns:p14="http://schemas.microsoft.com/office/powerpoint/2010/main" val="33685626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661EFCE-B68A-404E-ACA6-D32631A829CC}" type="datetimeFigureOut">
              <a:rPr lang="en-GB"/>
              <a:pPr>
                <a:defRPr/>
              </a:pPr>
              <a:t>24/01/22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E2AEA2EF-BBAD-422B-B326-9ECBDDA6BE8F}" type="slidenum">
              <a:rPr lang="en-GB" altLang="en-US"/>
              <a:pPr>
                <a:defRPr/>
              </a:pPr>
              <a:t>‹#›</a:t>
            </a:fld>
            <a:endParaRPr lang="en-GB" altLang="en-US"/>
          </a:p>
        </p:txBody>
      </p:sp>
    </p:spTree>
    <p:extLst>
      <p:ext uri="{BB962C8B-B14F-4D97-AF65-F5344CB8AC3E}">
        <p14:creationId xmlns:p14="http://schemas.microsoft.com/office/powerpoint/2010/main" val="297318375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2626E95A-A030-425D-BD55-BA074325FA3F}" type="datetimeFigureOut">
              <a:rPr lang="en-GB"/>
              <a:pPr>
                <a:defRPr/>
              </a:pPr>
              <a:t>24/01/22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5B4E12A1-6320-4E45-95CA-43F70954B9D5}" type="slidenum">
              <a:rPr lang="en-GB" altLang="en-US"/>
              <a:pPr>
                <a:defRPr/>
              </a:pPr>
              <a:t>‹#›</a:t>
            </a:fld>
            <a:endParaRPr lang="en-GB" altLang="en-US"/>
          </a:p>
        </p:txBody>
      </p:sp>
    </p:spTree>
    <p:extLst>
      <p:ext uri="{BB962C8B-B14F-4D97-AF65-F5344CB8AC3E}">
        <p14:creationId xmlns:p14="http://schemas.microsoft.com/office/powerpoint/2010/main" val="19572073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7" name="Footer Placeholder 6"/>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8" name="Slide Number Placeholder 7"/>
          <p:cNvSpPr>
            <a:spLocks noGrp="1"/>
          </p:cNvSpPr>
          <p:nvPr>
            <p:ph type="sldNum" idx="12"/>
          </p:nvPr>
        </p:nvSpPr>
        <p:spPr>
          <a:xfrm>
            <a:off x="6553200" y="6245225"/>
            <a:ext cx="2128838" cy="471488"/>
          </a:xfrm>
        </p:spPr>
        <p:txBody>
          <a:bodyPr/>
          <a:lstStyle>
            <a:lvl1pPr>
              <a:defRPr>
                <a:cs typeface="+mn-cs"/>
              </a:defRPr>
            </a:lvl1pPr>
          </a:lstStyle>
          <a:p>
            <a:pPr>
              <a:defRPr/>
            </a:pPr>
            <a:fld id="{31A24EF2-C8BD-43C8-A146-E63973774B52}" type="slidenum">
              <a:rPr lang="en-GB" altLang="en-US"/>
              <a:pPr>
                <a:defRPr/>
              </a:pPr>
              <a:t>‹#›</a:t>
            </a:fld>
            <a:endParaRPr lang="en-GB" altLang="en-US"/>
          </a:p>
        </p:txBody>
      </p:sp>
    </p:spTree>
    <p:extLst>
      <p:ext uri="{BB962C8B-B14F-4D97-AF65-F5344CB8AC3E}">
        <p14:creationId xmlns:p14="http://schemas.microsoft.com/office/powerpoint/2010/main" val="4776118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smtClean="0"/>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4" name="Footer Placeholder 3"/>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5" name="Slide Number Placeholder 4"/>
          <p:cNvSpPr>
            <a:spLocks noGrp="1"/>
          </p:cNvSpPr>
          <p:nvPr>
            <p:ph type="sldNum" idx="12"/>
          </p:nvPr>
        </p:nvSpPr>
        <p:spPr>
          <a:xfrm>
            <a:off x="6553200" y="6245225"/>
            <a:ext cx="2128838" cy="471488"/>
          </a:xfrm>
        </p:spPr>
        <p:txBody>
          <a:bodyPr/>
          <a:lstStyle>
            <a:lvl1pPr>
              <a:defRPr>
                <a:cs typeface="+mn-cs"/>
              </a:defRPr>
            </a:lvl1pPr>
          </a:lstStyle>
          <a:p>
            <a:pPr>
              <a:defRPr/>
            </a:pPr>
            <a:fld id="{AA19E3A6-AEDF-4E51-9D9E-703CB438C3E6}" type="slidenum">
              <a:rPr lang="en-GB" altLang="en-US"/>
              <a:pPr>
                <a:defRPr/>
              </a:pPr>
              <a:t>‹#›</a:t>
            </a:fld>
            <a:endParaRPr lang="en-GB" altLang="en-US"/>
          </a:p>
        </p:txBody>
      </p:sp>
    </p:spTree>
    <p:extLst>
      <p:ext uri="{BB962C8B-B14F-4D97-AF65-F5344CB8AC3E}">
        <p14:creationId xmlns:p14="http://schemas.microsoft.com/office/powerpoint/2010/main" val="1296180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97D5E6-EFA9-48F8-88E4-1362A0164C2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2261519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6" name="Footer Placeholder 5"/>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7" name="Slide Number Placeholder 6"/>
          <p:cNvSpPr>
            <a:spLocks noGrp="1"/>
          </p:cNvSpPr>
          <p:nvPr>
            <p:ph type="sldNum" idx="12"/>
          </p:nvPr>
        </p:nvSpPr>
        <p:spPr>
          <a:xfrm>
            <a:off x="6553200" y="6245225"/>
            <a:ext cx="2128838" cy="471488"/>
          </a:xfrm>
        </p:spPr>
        <p:txBody>
          <a:bodyPr/>
          <a:lstStyle>
            <a:lvl1pPr>
              <a:defRPr>
                <a:cs typeface="+mn-cs"/>
              </a:defRPr>
            </a:lvl1pPr>
          </a:lstStyle>
          <a:p>
            <a:pPr>
              <a:defRPr/>
            </a:pPr>
            <a:fld id="{6ADD11F0-0D44-4048-A76D-2C2FBA172AB2}" type="slidenum">
              <a:rPr lang="en-GB" altLang="en-US"/>
              <a:pPr>
                <a:defRPr/>
              </a:pPr>
              <a:t>‹#›</a:t>
            </a:fld>
            <a:endParaRPr lang="en-GB" altLang="en-US"/>
          </a:p>
        </p:txBody>
      </p:sp>
    </p:spTree>
    <p:extLst>
      <p:ext uri="{BB962C8B-B14F-4D97-AF65-F5344CB8AC3E}">
        <p14:creationId xmlns:p14="http://schemas.microsoft.com/office/powerpoint/2010/main" val="401262043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6480" y="1604329"/>
            <a:ext cx="40435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38241" y="1604329"/>
            <a:ext cx="404496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idx="10"/>
          </p:nvPr>
        </p:nvSpPr>
        <p:spPr>
          <a:xfrm>
            <a:off x="457200" y="6246813"/>
            <a:ext cx="2127250" cy="471487"/>
          </a:xfrm>
        </p:spPr>
        <p:txBody>
          <a:bodyPr/>
          <a:lstStyle>
            <a:lvl1pPr>
              <a:defRPr/>
            </a:lvl1pPr>
          </a:lstStyle>
          <a:p>
            <a:pPr>
              <a:defRPr/>
            </a:pPr>
            <a:endParaRPr lang="en-GB"/>
          </a:p>
        </p:txBody>
      </p:sp>
      <p:sp>
        <p:nvSpPr>
          <p:cNvPr id="7" name="Footer Placeholder 6"/>
          <p:cNvSpPr>
            <a:spLocks noGrp="1"/>
          </p:cNvSpPr>
          <p:nvPr>
            <p:ph type="ftr" idx="11"/>
          </p:nvPr>
        </p:nvSpPr>
        <p:spPr>
          <a:xfrm>
            <a:off x="3127375" y="6246813"/>
            <a:ext cx="2897188" cy="471487"/>
          </a:xfrm>
        </p:spPr>
        <p:txBody>
          <a:bodyPr/>
          <a:lstStyle>
            <a:lvl1pPr>
              <a:defRPr/>
            </a:lvl1pPr>
          </a:lstStyle>
          <a:p>
            <a:pPr>
              <a:defRPr/>
            </a:pPr>
            <a:endParaRPr lang="en-GB"/>
          </a:p>
        </p:txBody>
      </p:sp>
      <p:sp>
        <p:nvSpPr>
          <p:cNvPr id="8" name="Slide Number Placeholder 7"/>
          <p:cNvSpPr>
            <a:spLocks noGrp="1"/>
          </p:cNvSpPr>
          <p:nvPr>
            <p:ph type="sldNum" idx="12"/>
          </p:nvPr>
        </p:nvSpPr>
        <p:spPr>
          <a:xfrm>
            <a:off x="6556375" y="6246813"/>
            <a:ext cx="2128838" cy="471487"/>
          </a:xfrm>
        </p:spPr>
        <p:txBody>
          <a:bodyPr/>
          <a:lstStyle>
            <a:lvl1pPr>
              <a:defRPr>
                <a:cs typeface="+mn-cs"/>
              </a:defRPr>
            </a:lvl1pPr>
          </a:lstStyle>
          <a:p>
            <a:pPr>
              <a:defRPr/>
            </a:pPr>
            <a:fld id="{12594C4A-0521-4BED-B1B6-1018902399D0}" type="slidenum">
              <a:rPr lang="en-GB" altLang="en-US"/>
              <a:pPr>
                <a:defRPr/>
              </a:pPr>
              <a:t>‹#›</a:t>
            </a:fld>
            <a:endParaRPr lang="en-GB" altLang="en-US"/>
          </a:p>
        </p:txBody>
      </p:sp>
    </p:spTree>
    <p:extLst>
      <p:ext uri="{BB962C8B-B14F-4D97-AF65-F5344CB8AC3E}">
        <p14:creationId xmlns:p14="http://schemas.microsoft.com/office/powerpoint/2010/main" val="1159780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E26438-8FF4-4BC6-9C07-DAD89649BCD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00856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795B78-0010-4BC1-8A7E-925F69A5585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77460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77E1BDD-D2F8-4157-A16B-7D6F4282BF8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65238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35D4B6-F72A-4D88-85AB-E444316F22E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0784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0FB54C-125E-4A9A-8AD2-850E0626718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676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78457BD-E1B7-463C-9971-C891A9B991C7}" type="slidenum">
              <a:rPr lang="en-GB"/>
              <a:pPr>
                <a:defRPr/>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AAAA3A-945C-4256-99A6-C143AB888A5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48808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3364D1-D048-413E-9CE7-BB30DB1198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49708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1BC1AB-0622-425C-8170-61D3239B4BE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7125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7E3293-3F09-448B-AD85-CBB6240C32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09826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smtClean="0"/>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a:defRPr/>
            </a:lvl1pPr>
          </a:lstStyle>
          <a:p>
            <a:pPr>
              <a:defRPr/>
            </a:pPr>
            <a:endParaRPr lang="en-GB">
              <a:solidFill>
                <a:srgbClr val="000000"/>
              </a:solidFill>
            </a:endParaRPr>
          </a:p>
        </p:txBody>
      </p:sp>
      <p:sp>
        <p:nvSpPr>
          <p:cNvPr id="4" name="Footer Placeholder 3"/>
          <p:cNvSpPr>
            <a:spLocks noGrp="1"/>
          </p:cNvSpPr>
          <p:nvPr>
            <p:ph type="ftr" idx="11"/>
          </p:nvPr>
        </p:nvSpPr>
        <p:spPr>
          <a:xfrm>
            <a:off x="3124200" y="6245225"/>
            <a:ext cx="2890838" cy="471488"/>
          </a:xfrm>
        </p:spPr>
        <p:txBody>
          <a:bodyPr/>
          <a:lstStyle>
            <a:lvl1pPr>
              <a:defRPr/>
            </a:lvl1pPr>
          </a:lstStyle>
          <a:p>
            <a:pPr>
              <a:defRPr/>
            </a:pPr>
            <a:endParaRPr lang="en-GB">
              <a:solidFill>
                <a:srgbClr val="000000"/>
              </a:solidFill>
            </a:endParaRPr>
          </a:p>
        </p:txBody>
      </p:sp>
      <p:sp>
        <p:nvSpPr>
          <p:cNvPr id="5" name="Slide Number Placeholder 4"/>
          <p:cNvSpPr>
            <a:spLocks noGrp="1"/>
          </p:cNvSpPr>
          <p:nvPr>
            <p:ph type="sldNum" idx="12"/>
          </p:nvPr>
        </p:nvSpPr>
        <p:spPr>
          <a:xfrm>
            <a:off x="6553200" y="6245225"/>
            <a:ext cx="2128838" cy="471488"/>
          </a:xfrm>
        </p:spPr>
        <p:txBody>
          <a:bodyPr/>
          <a:lstStyle>
            <a:lvl1pPr>
              <a:defRPr/>
            </a:lvl1pPr>
          </a:lstStyle>
          <a:p>
            <a:pPr>
              <a:defRPr/>
            </a:pPr>
            <a:fld id="{EB0741FE-688E-4845-863B-27C3A13E8E6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606548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B1ECC4-D89B-42C0-9A20-C1461D4CB30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953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6C5332-12F6-4C7F-9B8B-D41458F9440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42905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5C8F78-11D1-4CF2-9495-3567D73252B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497221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7BE625F-5267-4148-970A-8857FFA2D8B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64153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5D6F9-F516-4C17-BD2A-ACFC87BC507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74585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pPr>
              <a:defRPr/>
            </a:pPr>
            <a:endParaRPr lang="en-GB"/>
          </a:p>
        </p:txBody>
      </p:sp>
      <p:sp>
        <p:nvSpPr>
          <p:cNvPr id="6" name="Footer Placeholder 5"/>
          <p:cNvSpPr>
            <a:spLocks noGrp="1"/>
          </p:cNvSpPr>
          <p:nvPr>
            <p:ph type="ftr" sz="quarter" idx="11"/>
          </p:nvPr>
        </p:nvSpPr>
        <p:spPr/>
        <p:txBody>
          <a:bodyPr/>
          <a:lstStyle>
            <a:lvl1pPr>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pPr>
              <a:defRPr/>
            </a:pPr>
            <a:fld id="{1BBC1D26-449C-4792-92D2-39B21D93AAB7}" type="slidenum">
              <a:rPr lang="en-GB"/>
              <a:pPr>
                <a:defRPr/>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71C8A3A-1B67-422A-8782-EB07B9267D3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236788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EEA9301-3653-4D40-8C85-54606EF01B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58728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B45A0CD-9FCC-429C-B001-5C3DE9A5AC1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52513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E6FAAF-C076-4F24-B1DC-717E3F812D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282240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E84456-3906-4021-A5D7-9E1560B8094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37735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8DB6B-7E7A-4BB4-8900-979953D085E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98411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F55775-B428-4B47-9E63-B55F9412353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669169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8DAAF5-8AD9-4E47-BECF-07C036CC6E0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89896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8B5173-66C2-4F3F-87CE-A0F4092FD19C}"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16646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BBDF96F-99F7-466D-9B5B-78002C3CDA9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33301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pPr>
              <a:defRPr/>
            </a:pPr>
            <a:endParaRPr lang="en-GB"/>
          </a:p>
        </p:txBody>
      </p:sp>
      <p:sp>
        <p:nvSpPr>
          <p:cNvPr id="8" name="Footer Placeholder 7"/>
          <p:cNvSpPr>
            <a:spLocks noGrp="1"/>
          </p:cNvSpPr>
          <p:nvPr>
            <p:ph type="ftr" sz="quarter" idx="11"/>
          </p:nvPr>
        </p:nvSpPr>
        <p:spPr/>
        <p:txBody>
          <a:bodyPr/>
          <a:lstStyle>
            <a:lvl1pPr>
              <a:defRPr/>
            </a:lvl1pPr>
          </a:lstStyle>
          <a:p>
            <a:pPr>
              <a:defRPr/>
            </a:pPr>
            <a:endParaRPr lang="en-GB"/>
          </a:p>
        </p:txBody>
      </p:sp>
      <p:sp>
        <p:nvSpPr>
          <p:cNvPr id="9" name="Slide Number Placeholder 8"/>
          <p:cNvSpPr>
            <a:spLocks noGrp="1"/>
          </p:cNvSpPr>
          <p:nvPr>
            <p:ph type="sldNum" sz="quarter" idx="12"/>
          </p:nvPr>
        </p:nvSpPr>
        <p:spPr/>
        <p:txBody>
          <a:bodyPr/>
          <a:lstStyle>
            <a:lvl1pPr>
              <a:defRPr/>
            </a:lvl1pPr>
          </a:lstStyle>
          <a:p>
            <a:pPr>
              <a:defRPr/>
            </a:pPr>
            <a:fld id="{F5D7B3AF-FF81-4E76-912C-AA19E4EACC75}" type="slidenum">
              <a:rPr lang="en-GB"/>
              <a:pPr>
                <a:defRPr/>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07E933-3BFB-4044-BE31-9DE44883254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50580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4AA5C98-A45B-4A77-82AB-4152B30C49D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76678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1B1792C-8354-46ED-A6EA-BB8296DE8B4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89250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9674579-1A90-4241-9FB9-0E93C615CC4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005237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788E12B-1CE3-433E-87AE-3945A0E8BBD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948694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9276AF-46D4-4154-A35D-17909B263A0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98830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FED2928-C1F5-4C92-B7C1-B625C9E0990C}"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127120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F55775-B428-4B47-9E63-B55F9412353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484109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8DAAF5-8AD9-4E47-BECF-07C036CC6E0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553370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8B5173-66C2-4F3F-87CE-A0F4092FD19C}"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86573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pPr>
              <a:defRPr/>
            </a:pPr>
            <a:endParaRPr lang="en-GB"/>
          </a:p>
        </p:txBody>
      </p:sp>
      <p:sp>
        <p:nvSpPr>
          <p:cNvPr id="4" name="Footer Placeholder 3"/>
          <p:cNvSpPr>
            <a:spLocks noGrp="1"/>
          </p:cNvSpPr>
          <p:nvPr>
            <p:ph type="ftr" sz="quarter" idx="11"/>
          </p:nvPr>
        </p:nvSpPr>
        <p:spPr/>
        <p:txBody>
          <a:bodyPr/>
          <a:lstStyle>
            <a:lvl1pPr>
              <a:defRPr/>
            </a:lvl1pPr>
          </a:lstStyle>
          <a:p>
            <a:pPr>
              <a:defRPr/>
            </a:pPr>
            <a:endParaRPr lang="en-GB"/>
          </a:p>
        </p:txBody>
      </p:sp>
      <p:sp>
        <p:nvSpPr>
          <p:cNvPr id="5" name="Slide Number Placeholder 4"/>
          <p:cNvSpPr>
            <a:spLocks noGrp="1"/>
          </p:cNvSpPr>
          <p:nvPr>
            <p:ph type="sldNum" sz="quarter" idx="12"/>
          </p:nvPr>
        </p:nvSpPr>
        <p:spPr/>
        <p:txBody>
          <a:bodyPr/>
          <a:lstStyle>
            <a:lvl1pPr>
              <a:defRPr/>
            </a:lvl1pPr>
          </a:lstStyle>
          <a:p>
            <a:pPr>
              <a:defRPr/>
            </a:pPr>
            <a:fld id="{C98D834D-2A31-4207-A40E-CC95BB865B29}" type="slidenum">
              <a:rPr lang="en-GB"/>
              <a:pPr>
                <a:defRPr/>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BBDF96F-99F7-466D-9B5B-78002C3CDA9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58010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07E933-3BFB-4044-BE31-9DE44883254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83575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4AA5C98-A45B-4A77-82AB-4152B30C49D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549807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1B1792C-8354-46ED-A6EA-BB8296DE8B4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455572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9674579-1A90-4241-9FB9-0E93C615CC4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64827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788E12B-1CE3-433E-87AE-3945A0E8BBD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672190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9276AF-46D4-4154-A35D-17909B263A0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152148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FED2928-C1F5-4C92-B7C1-B625C9E0990C}"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82687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10738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4209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p>
        </p:txBody>
      </p:sp>
      <p:sp>
        <p:nvSpPr>
          <p:cNvPr id="3" name="Footer Placeholder 2"/>
          <p:cNvSpPr>
            <a:spLocks noGrp="1"/>
          </p:cNvSpPr>
          <p:nvPr>
            <p:ph type="ftr" sz="quarter" idx="11"/>
          </p:nvPr>
        </p:nvSpPr>
        <p:spPr/>
        <p:txBody>
          <a:bodyPr/>
          <a:lstStyle>
            <a:lvl1pPr>
              <a:defRPr/>
            </a:lvl1pPr>
          </a:lstStyle>
          <a:p>
            <a:pPr>
              <a:defRPr/>
            </a:pPr>
            <a:endParaRPr lang="en-GB"/>
          </a:p>
        </p:txBody>
      </p:sp>
      <p:sp>
        <p:nvSpPr>
          <p:cNvPr id="4" name="Slide Number Placeholder 3"/>
          <p:cNvSpPr>
            <a:spLocks noGrp="1"/>
          </p:cNvSpPr>
          <p:nvPr>
            <p:ph type="sldNum" sz="quarter" idx="12"/>
          </p:nvPr>
        </p:nvSpPr>
        <p:spPr/>
        <p:txBody>
          <a:bodyPr/>
          <a:lstStyle>
            <a:lvl1pPr>
              <a:defRPr/>
            </a:lvl1pPr>
          </a:lstStyle>
          <a:p>
            <a:pPr>
              <a:defRPr/>
            </a:pPr>
            <a:fld id="{81CE8575-C500-47AD-BE02-9000C4521E14}" type="slidenum">
              <a:rPr lang="en-GB"/>
              <a:pPr>
                <a:defRPr/>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0201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43867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33915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16660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773522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91091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99699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316554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24/01/22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94557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smtClean="0"/>
              <a:t>Click to edit Master title style</a:t>
            </a:r>
            <a:endParaRPr lang="en-GB"/>
          </a:p>
        </p:txBody>
      </p:sp>
      <p:sp>
        <p:nvSpPr>
          <p:cNvPr id="3" name="Date Placeholder 2"/>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1" y="6245225"/>
            <a:ext cx="2128838" cy="471488"/>
          </a:xfrm>
        </p:spPr>
        <p:txBody>
          <a:bodyPr/>
          <a:lstStyle>
            <a:lvl1pPr>
              <a:defRPr/>
            </a:lvl1pPr>
          </a:lstStyle>
          <a:p>
            <a:pPr>
              <a:defRPr/>
            </a:pPr>
            <a:fld id="{AFBCB69E-205E-43E1-A77E-C63EAF8BA70D}" type="slidenum">
              <a:rPr lang="en-GB" altLang="en-US">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1038466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p>
        </p:txBody>
      </p:sp>
      <p:sp>
        <p:nvSpPr>
          <p:cNvPr id="6" name="Footer Placeholder 5"/>
          <p:cNvSpPr>
            <a:spLocks noGrp="1"/>
          </p:cNvSpPr>
          <p:nvPr>
            <p:ph type="ftr" sz="quarter" idx="11"/>
          </p:nvPr>
        </p:nvSpPr>
        <p:spPr/>
        <p:txBody>
          <a:bodyPr/>
          <a:lstStyle>
            <a:lvl1pPr>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pPr>
              <a:defRPr/>
            </a:pPr>
            <a:fld id="{7570ABF1-729C-4284-A9AD-F7AF71F36165}" type="slidenum">
              <a:rPr lang="en-GB"/>
              <a:pPr>
                <a:defRPr/>
              </a:pPr>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6" name="Footer Placeholder 5"/>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7" name="Slide Number Placeholder 6"/>
          <p:cNvSpPr>
            <a:spLocks noGrp="1"/>
          </p:cNvSpPr>
          <p:nvPr>
            <p:ph type="sldNum" idx="12"/>
          </p:nvPr>
        </p:nvSpPr>
        <p:spPr>
          <a:xfrm>
            <a:off x="6553201" y="6245225"/>
            <a:ext cx="2128838" cy="471488"/>
          </a:xfrm>
        </p:spPr>
        <p:txBody>
          <a:bodyPr/>
          <a:lstStyle>
            <a:lvl1pPr>
              <a:defRPr/>
            </a:lvl1pPr>
          </a:lstStyle>
          <a:p>
            <a:pPr>
              <a:defRPr/>
            </a:pPr>
            <a:fld id="{4EBDE5CF-0831-49F6-8836-A3C067113D65}" type="slidenum">
              <a:rPr lang="en-GB" altLang="en-US">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26287160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A177E896-67A2-4E58-924A-DD99825117F2}" type="datetimeFigureOut">
              <a:rPr lang="en-GB"/>
              <a:pPr>
                <a:defRPr/>
              </a:pPr>
              <a:t>24/01/22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54F8407B-2298-4771-9CD8-658A9A70BCFD}" type="slidenum">
              <a:rPr lang="en-GB"/>
              <a:pPr>
                <a:defRPr/>
              </a:pPr>
              <a:t>‹#›</a:t>
            </a:fld>
            <a:endParaRPr lang="en-GB"/>
          </a:p>
        </p:txBody>
      </p:sp>
    </p:spTree>
    <p:extLst>
      <p:ext uri="{BB962C8B-B14F-4D97-AF65-F5344CB8AC3E}">
        <p14:creationId xmlns:p14="http://schemas.microsoft.com/office/powerpoint/2010/main" val="36856330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A5C79626-D3FE-4BF9-9AFC-161AA3C47E90}" type="datetimeFigureOut">
              <a:rPr lang="en-GB"/>
              <a:pPr>
                <a:defRPr/>
              </a:pPr>
              <a:t>24/01/22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0418A9F4-AFB6-4DC0-9C50-B297DB180805}" type="slidenum">
              <a:rPr lang="en-GB"/>
              <a:pPr>
                <a:defRPr/>
              </a:pPr>
              <a:t>‹#›</a:t>
            </a:fld>
            <a:endParaRPr lang="en-GB"/>
          </a:p>
        </p:txBody>
      </p:sp>
    </p:spTree>
    <p:extLst>
      <p:ext uri="{BB962C8B-B14F-4D97-AF65-F5344CB8AC3E}">
        <p14:creationId xmlns:p14="http://schemas.microsoft.com/office/powerpoint/2010/main" val="22725174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F7836C3F-55BF-4059-9B20-A85E59B0A774}" type="datetimeFigureOut">
              <a:rPr lang="en-GB"/>
              <a:pPr>
                <a:defRPr/>
              </a:pPr>
              <a:t>24/01/22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FE748E94-650D-406D-86AD-AB0B64972664}" type="slidenum">
              <a:rPr lang="en-GB"/>
              <a:pPr>
                <a:defRPr/>
              </a:pPr>
              <a:t>‹#›</a:t>
            </a:fld>
            <a:endParaRPr lang="en-GB"/>
          </a:p>
        </p:txBody>
      </p:sp>
    </p:spTree>
    <p:extLst>
      <p:ext uri="{BB962C8B-B14F-4D97-AF65-F5344CB8AC3E}">
        <p14:creationId xmlns:p14="http://schemas.microsoft.com/office/powerpoint/2010/main" val="31381665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205EA544-944B-4191-AB6D-1BB9BA4B1708}" type="datetimeFigureOut">
              <a:rPr lang="en-GB"/>
              <a:pPr>
                <a:defRPr/>
              </a:pPr>
              <a:t>24/01/22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5C6EE0F9-0068-429A-954C-1E9CABABE0F8}" type="slidenum">
              <a:rPr lang="en-GB"/>
              <a:pPr>
                <a:defRPr/>
              </a:pPr>
              <a:t>‹#›</a:t>
            </a:fld>
            <a:endParaRPr lang="en-GB"/>
          </a:p>
        </p:txBody>
      </p:sp>
    </p:spTree>
    <p:extLst>
      <p:ext uri="{BB962C8B-B14F-4D97-AF65-F5344CB8AC3E}">
        <p14:creationId xmlns:p14="http://schemas.microsoft.com/office/powerpoint/2010/main" val="22376512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145B05E8-E4F2-43BF-B8B7-338A3912305C}" type="datetimeFigureOut">
              <a:rPr lang="en-GB"/>
              <a:pPr>
                <a:defRPr/>
              </a:pPr>
              <a:t>24/01/22</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5E42F820-39DB-43D1-80CA-8228106C9821}" type="slidenum">
              <a:rPr lang="en-GB"/>
              <a:pPr>
                <a:defRPr/>
              </a:pPr>
              <a:t>‹#›</a:t>
            </a:fld>
            <a:endParaRPr lang="en-GB"/>
          </a:p>
        </p:txBody>
      </p:sp>
    </p:spTree>
    <p:extLst>
      <p:ext uri="{BB962C8B-B14F-4D97-AF65-F5344CB8AC3E}">
        <p14:creationId xmlns:p14="http://schemas.microsoft.com/office/powerpoint/2010/main" val="2698982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EF17FFC8-CC38-4D13-886A-BCE7554A9853}" type="datetimeFigureOut">
              <a:rPr lang="en-GB"/>
              <a:pPr>
                <a:defRPr/>
              </a:pPr>
              <a:t>24/01/22</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E23DEC67-2A03-40B0-BA26-422D50581BA4}" type="slidenum">
              <a:rPr lang="en-GB"/>
              <a:pPr>
                <a:defRPr/>
              </a:pPr>
              <a:t>‹#›</a:t>
            </a:fld>
            <a:endParaRPr lang="en-GB"/>
          </a:p>
        </p:txBody>
      </p:sp>
    </p:spTree>
    <p:extLst>
      <p:ext uri="{BB962C8B-B14F-4D97-AF65-F5344CB8AC3E}">
        <p14:creationId xmlns:p14="http://schemas.microsoft.com/office/powerpoint/2010/main" val="17599925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BF862F1B-7311-4B1A-87EF-14989658759B}" type="datetimeFigureOut">
              <a:rPr lang="en-GB"/>
              <a:pPr>
                <a:defRPr/>
              </a:pPr>
              <a:t>24/01/22</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086FF8D2-FB7E-48F7-9B1C-630396846751}" type="slidenum">
              <a:rPr lang="en-GB"/>
              <a:pPr>
                <a:defRPr/>
              </a:pPr>
              <a:t>‹#›</a:t>
            </a:fld>
            <a:endParaRPr lang="en-GB"/>
          </a:p>
        </p:txBody>
      </p:sp>
    </p:spTree>
    <p:extLst>
      <p:ext uri="{BB962C8B-B14F-4D97-AF65-F5344CB8AC3E}">
        <p14:creationId xmlns:p14="http://schemas.microsoft.com/office/powerpoint/2010/main" val="16194396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91A09213-1AFF-40EC-9E5D-E210655FB2A9}" type="datetimeFigureOut">
              <a:rPr lang="en-GB"/>
              <a:pPr>
                <a:defRPr/>
              </a:pPr>
              <a:t>24/01/22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D07DD9B3-EF51-43E6-BBDF-6FDEABD105A8}" type="slidenum">
              <a:rPr lang="en-GB"/>
              <a:pPr>
                <a:defRPr/>
              </a:pPr>
              <a:t>‹#›</a:t>
            </a:fld>
            <a:endParaRPr lang="en-GB"/>
          </a:p>
        </p:txBody>
      </p:sp>
    </p:spTree>
    <p:extLst>
      <p:ext uri="{BB962C8B-B14F-4D97-AF65-F5344CB8AC3E}">
        <p14:creationId xmlns:p14="http://schemas.microsoft.com/office/powerpoint/2010/main" val="38146704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5E77FF78-62B5-49E7-ADBA-2D8A731167D7}" type="datetimeFigureOut">
              <a:rPr lang="en-GB"/>
              <a:pPr>
                <a:defRPr/>
              </a:pPr>
              <a:t>24/01/22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E11CFED1-C3A8-4D00-9530-F5F39BD8714A}" type="slidenum">
              <a:rPr lang="en-GB"/>
              <a:pPr>
                <a:defRPr/>
              </a:pPr>
              <a:t>‹#›</a:t>
            </a:fld>
            <a:endParaRPr lang="en-GB"/>
          </a:p>
        </p:txBody>
      </p:sp>
    </p:spTree>
    <p:extLst>
      <p:ext uri="{BB962C8B-B14F-4D97-AF65-F5344CB8AC3E}">
        <p14:creationId xmlns:p14="http://schemas.microsoft.com/office/powerpoint/2010/main" val="393332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p>
        </p:txBody>
      </p:sp>
      <p:sp>
        <p:nvSpPr>
          <p:cNvPr id="6" name="Footer Placeholder 5"/>
          <p:cNvSpPr>
            <a:spLocks noGrp="1"/>
          </p:cNvSpPr>
          <p:nvPr>
            <p:ph type="ftr" sz="quarter" idx="11"/>
          </p:nvPr>
        </p:nvSpPr>
        <p:spPr/>
        <p:txBody>
          <a:bodyPr/>
          <a:lstStyle>
            <a:lvl1pPr>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pPr>
              <a:defRPr/>
            </a:pPr>
            <a:fld id="{4E504317-58BD-4768-A9D5-3CEF5715E4B5}" type="slidenum">
              <a:rPr lang="en-GB"/>
              <a:pPr>
                <a:defRPr/>
              </a:pPr>
              <a:t>‹#›</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F7F00FF4-FB74-49DC-8439-0225C9C45FB6}" type="datetimeFigureOut">
              <a:rPr lang="en-GB"/>
              <a:pPr>
                <a:defRPr/>
              </a:pPr>
              <a:t>24/01/22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96121A3C-2F0C-45CC-A797-02844E0D1859}" type="slidenum">
              <a:rPr lang="en-GB"/>
              <a:pPr>
                <a:defRPr/>
              </a:pPr>
              <a:t>‹#›</a:t>
            </a:fld>
            <a:endParaRPr lang="en-GB"/>
          </a:p>
        </p:txBody>
      </p:sp>
    </p:spTree>
    <p:extLst>
      <p:ext uri="{BB962C8B-B14F-4D97-AF65-F5344CB8AC3E}">
        <p14:creationId xmlns:p14="http://schemas.microsoft.com/office/powerpoint/2010/main" val="8803980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09FCC604-61A2-4418-99A3-9A58EA89F975}" type="datetimeFigureOut">
              <a:rPr lang="en-GB"/>
              <a:pPr>
                <a:defRPr/>
              </a:pPr>
              <a:t>24/01/22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Rockwell" panose="02060603020205020403" pitchFamily="18" charset="0"/>
              </a:defRPr>
            </a:lvl1pPr>
          </a:lstStyle>
          <a:p>
            <a:pPr>
              <a:defRPr/>
            </a:pPr>
            <a:fld id="{C448F22D-BE82-4DCA-985A-4FCA191518B0}" type="slidenum">
              <a:rPr lang="en-GB"/>
              <a:pPr>
                <a:defRPr/>
              </a:pPr>
              <a:t>‹#›</a:t>
            </a:fld>
            <a:endParaRPr lang="en-GB"/>
          </a:p>
        </p:txBody>
      </p:sp>
    </p:spTree>
    <p:extLst>
      <p:ext uri="{BB962C8B-B14F-4D97-AF65-F5344CB8AC3E}">
        <p14:creationId xmlns:p14="http://schemas.microsoft.com/office/powerpoint/2010/main" val="853909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6480" y="1604328"/>
            <a:ext cx="4042080" cy="4522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36800" y="1604329"/>
            <a:ext cx="4043520" cy="2191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36800" y="3934494"/>
            <a:ext cx="4043520" cy="2191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idx="10"/>
          </p:nvPr>
        </p:nvSpPr>
        <p:spPr>
          <a:xfrm>
            <a:off x="457200" y="6246813"/>
            <a:ext cx="2124075" cy="468312"/>
          </a:xfrm>
        </p:spPr>
        <p:txBody>
          <a:bodyPr/>
          <a:lstStyle>
            <a:lvl1pPr eaLnBrk="0" fontAlgn="base" hangingPunct="0">
              <a:spcBef>
                <a:spcPct val="0"/>
              </a:spcBef>
              <a:spcAft>
                <a:spcPct val="0"/>
              </a:spcAft>
              <a:defRPr>
                <a:latin typeface="Rockwell" panose="02060603020205020403" pitchFamily="18" charset="0"/>
              </a:defRPr>
            </a:lvl1pPr>
          </a:lstStyle>
          <a:p>
            <a:pPr>
              <a:defRPr/>
            </a:pPr>
            <a:endParaRPr lang="en-GB"/>
          </a:p>
        </p:txBody>
      </p:sp>
      <p:sp>
        <p:nvSpPr>
          <p:cNvPr id="7" name="Footer Placeholder 6"/>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Rockwell" panose="02060603020205020403" pitchFamily="18" charset="0"/>
              </a:defRPr>
            </a:lvl1pPr>
          </a:lstStyle>
          <a:p>
            <a:pPr>
              <a:defRPr/>
            </a:pPr>
            <a:endParaRPr lang="en-GB"/>
          </a:p>
        </p:txBody>
      </p:sp>
      <p:sp>
        <p:nvSpPr>
          <p:cNvPr id="8" name="Slide Number Placeholder 7"/>
          <p:cNvSpPr>
            <a:spLocks noGrp="1"/>
          </p:cNvSpPr>
          <p:nvPr>
            <p:ph type="sldNum" idx="12"/>
          </p:nvPr>
        </p:nvSpPr>
        <p:spPr>
          <a:xfrm>
            <a:off x="6556375" y="6246813"/>
            <a:ext cx="2125663" cy="468312"/>
          </a:xfrm>
        </p:spPr>
        <p:txBody>
          <a:bodyPr/>
          <a:lstStyle>
            <a:lvl1pPr eaLnBrk="0" fontAlgn="base" hangingPunct="0">
              <a:spcBef>
                <a:spcPct val="0"/>
              </a:spcBef>
              <a:spcAft>
                <a:spcPct val="0"/>
              </a:spcAft>
              <a:defRPr>
                <a:latin typeface="Rockwell" panose="02060603020205020403" pitchFamily="18" charset="0"/>
              </a:defRPr>
            </a:lvl1pPr>
          </a:lstStyle>
          <a:p>
            <a:pPr>
              <a:defRPr/>
            </a:pPr>
            <a:fld id="{33CE81F4-7DD5-40A6-A239-D9ADC1E6CF4E}" type="slidenum">
              <a:rPr lang="en-GB"/>
              <a:pPr>
                <a:defRPr/>
              </a:pPr>
              <a:t>‹#›</a:t>
            </a:fld>
            <a:endParaRPr lang="en-GB"/>
          </a:p>
        </p:txBody>
      </p:sp>
    </p:spTree>
    <p:extLst>
      <p:ext uri="{BB962C8B-B14F-4D97-AF65-F5344CB8AC3E}">
        <p14:creationId xmlns:p14="http://schemas.microsoft.com/office/powerpoint/2010/main" val="39193764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6480" y="1604328"/>
            <a:ext cx="4042080" cy="4522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36800" y="1604328"/>
            <a:ext cx="4043520" cy="4522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idx="10"/>
          </p:nvPr>
        </p:nvSpPr>
        <p:spPr>
          <a:xfrm>
            <a:off x="457200" y="6246813"/>
            <a:ext cx="2124075" cy="468312"/>
          </a:xfrm>
        </p:spPr>
        <p:txBody>
          <a:bodyPr/>
          <a:lstStyle>
            <a:lvl1pPr eaLnBrk="0" fontAlgn="base" hangingPunct="0">
              <a:spcBef>
                <a:spcPct val="0"/>
              </a:spcBef>
              <a:spcAft>
                <a:spcPct val="0"/>
              </a:spcAft>
              <a:defRPr>
                <a:latin typeface="Rockwell" panose="02060603020205020403" pitchFamily="18" charset="0"/>
              </a:defRPr>
            </a:lvl1pPr>
          </a:lstStyle>
          <a:p>
            <a:pPr>
              <a:defRPr/>
            </a:pPr>
            <a:endParaRPr lang="en-GB"/>
          </a:p>
        </p:txBody>
      </p:sp>
      <p:sp>
        <p:nvSpPr>
          <p:cNvPr id="6" name="Footer Placeholder 5"/>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Rockwell" panose="02060603020205020403" pitchFamily="18" charset="0"/>
              </a:defRPr>
            </a:lvl1pPr>
          </a:lstStyle>
          <a:p>
            <a:pPr>
              <a:defRPr/>
            </a:pPr>
            <a:endParaRPr lang="en-GB"/>
          </a:p>
        </p:txBody>
      </p:sp>
      <p:sp>
        <p:nvSpPr>
          <p:cNvPr id="7" name="Slide Number Placeholder 6"/>
          <p:cNvSpPr>
            <a:spLocks noGrp="1"/>
          </p:cNvSpPr>
          <p:nvPr>
            <p:ph type="sldNum" idx="12"/>
          </p:nvPr>
        </p:nvSpPr>
        <p:spPr>
          <a:xfrm>
            <a:off x="6556375" y="6246813"/>
            <a:ext cx="2125663" cy="468312"/>
          </a:xfrm>
        </p:spPr>
        <p:txBody>
          <a:bodyPr/>
          <a:lstStyle>
            <a:lvl1pPr eaLnBrk="0" fontAlgn="base" hangingPunct="0">
              <a:spcBef>
                <a:spcPct val="0"/>
              </a:spcBef>
              <a:spcAft>
                <a:spcPct val="0"/>
              </a:spcAft>
              <a:defRPr>
                <a:latin typeface="Rockwell" panose="02060603020205020403" pitchFamily="18" charset="0"/>
              </a:defRPr>
            </a:lvl1pPr>
          </a:lstStyle>
          <a:p>
            <a:pPr>
              <a:defRPr/>
            </a:pPr>
            <a:fld id="{0758F10A-9BD3-4D4D-99FC-E9065E2AD8CE}" type="slidenum">
              <a:rPr lang="en-GB"/>
              <a:pPr>
                <a:defRPr/>
              </a:pPr>
              <a:t>‹#›</a:t>
            </a:fld>
            <a:endParaRPr lang="en-GB"/>
          </a:p>
        </p:txBody>
      </p:sp>
    </p:spTree>
    <p:extLst>
      <p:ext uri="{BB962C8B-B14F-4D97-AF65-F5344CB8AC3E}">
        <p14:creationId xmlns:p14="http://schemas.microsoft.com/office/powerpoint/2010/main" val="4126350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idx="10"/>
          </p:nvPr>
        </p:nvSpPr>
        <p:spPr>
          <a:xfrm>
            <a:off x="457200" y="6245225"/>
            <a:ext cx="2128838" cy="471488"/>
          </a:xfrm>
        </p:spPr>
        <p:txBody>
          <a:bodyPr/>
          <a:lstStyle>
            <a:lvl1pPr eaLnBrk="0" fontAlgn="base" hangingPunct="0">
              <a:spcBef>
                <a:spcPct val="0"/>
              </a:spcBef>
              <a:spcAft>
                <a:spcPct val="0"/>
              </a:spcAft>
              <a:defRPr>
                <a:latin typeface="Rockwell" panose="02060603020205020403" pitchFamily="18" charset="0"/>
              </a:defRPr>
            </a:lvl1pPr>
          </a:lstStyle>
          <a:p>
            <a:pPr>
              <a:defRPr/>
            </a:pPr>
            <a:endParaRPr lang="en-GB"/>
          </a:p>
        </p:txBody>
      </p:sp>
      <p:sp>
        <p:nvSpPr>
          <p:cNvPr id="6" name="Footer Placeholder 5"/>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Rockwell" panose="02060603020205020403" pitchFamily="18" charset="0"/>
              </a:defRPr>
            </a:lvl1pPr>
          </a:lstStyle>
          <a:p>
            <a:pPr>
              <a:defRPr/>
            </a:pPr>
            <a:endParaRPr lang="en-GB"/>
          </a:p>
        </p:txBody>
      </p:sp>
      <p:sp>
        <p:nvSpPr>
          <p:cNvPr id="7" name="Slide Number Placeholder 6"/>
          <p:cNvSpPr>
            <a:spLocks noGrp="1"/>
          </p:cNvSpPr>
          <p:nvPr>
            <p:ph type="sldNum" idx="12"/>
          </p:nvPr>
        </p:nvSpPr>
        <p:spPr>
          <a:xfrm>
            <a:off x="6553200" y="6245225"/>
            <a:ext cx="2128838" cy="471488"/>
          </a:xfrm>
        </p:spPr>
        <p:txBody>
          <a:bodyPr/>
          <a:lstStyle>
            <a:lvl1pPr eaLnBrk="0" fontAlgn="base" hangingPunct="0">
              <a:spcBef>
                <a:spcPct val="0"/>
              </a:spcBef>
              <a:spcAft>
                <a:spcPct val="0"/>
              </a:spcAft>
              <a:defRPr>
                <a:latin typeface="Rockwell" panose="02060603020205020403" pitchFamily="18" charset="0"/>
              </a:defRPr>
            </a:lvl1pPr>
          </a:lstStyle>
          <a:p>
            <a:pPr>
              <a:defRPr/>
            </a:pPr>
            <a:fld id="{42628057-D61D-4910-A0D4-DA894CD12E76}" type="slidenum">
              <a:rPr lang="en-GB"/>
              <a:pPr>
                <a:defRPr/>
              </a:pPr>
              <a:t>‹#›</a:t>
            </a:fld>
            <a:endParaRPr lang="en-GB"/>
          </a:p>
        </p:txBody>
      </p:sp>
    </p:spTree>
    <p:extLst>
      <p:ext uri="{BB962C8B-B14F-4D97-AF65-F5344CB8AC3E}">
        <p14:creationId xmlns:p14="http://schemas.microsoft.com/office/powerpoint/2010/main" val="14516861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83DE33C0-B61C-4E0F-88F9-5699E04C6C32}" type="datetimeFigureOut">
              <a:rPr lang="en-GB"/>
              <a:pPr>
                <a:defRPr/>
              </a:pPr>
              <a:t>24/01/22</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6208DCD2-0EA2-46C5-BD73-71E785095C34}" type="slidenum">
              <a:rPr lang="en-GB"/>
              <a:pPr>
                <a:defRPr/>
              </a:pPr>
              <a:t>‹#›</a:t>
            </a:fld>
            <a:endParaRPr lang="en-GB"/>
          </a:p>
        </p:txBody>
      </p:sp>
    </p:spTree>
    <p:extLst>
      <p:ext uri="{BB962C8B-B14F-4D97-AF65-F5344CB8AC3E}">
        <p14:creationId xmlns:p14="http://schemas.microsoft.com/office/powerpoint/2010/main" val="31279266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2ECEB40D-690E-4E75-9DA4-C7B29E1F4A92}" type="datetimeFigureOut">
              <a:rPr lang="en-GB"/>
              <a:pPr>
                <a:defRPr/>
              </a:pPr>
              <a:t>24/01/22</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F6D32004-08C7-4AC0-8AA2-9E4BD347DA54}" type="slidenum">
              <a:rPr lang="en-GB"/>
              <a:pPr>
                <a:defRPr/>
              </a:pPr>
              <a:t>‹#›</a:t>
            </a:fld>
            <a:endParaRPr lang="en-GB"/>
          </a:p>
        </p:txBody>
      </p:sp>
    </p:spTree>
    <p:extLst>
      <p:ext uri="{BB962C8B-B14F-4D97-AF65-F5344CB8AC3E}">
        <p14:creationId xmlns:p14="http://schemas.microsoft.com/office/powerpoint/2010/main" val="12471719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6AFD1765-93A7-4E28-BDC1-1436E66400EC}" type="datetimeFigureOut">
              <a:rPr lang="en-GB"/>
              <a:pPr>
                <a:defRPr/>
              </a:pPr>
              <a:t>24/01/22</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EE36012C-ECDF-4950-9300-FE6A60115089}" type="slidenum">
              <a:rPr lang="en-GB"/>
              <a:pPr>
                <a:defRPr/>
              </a:pPr>
              <a:t>‹#›</a:t>
            </a:fld>
            <a:endParaRPr lang="en-GB"/>
          </a:p>
        </p:txBody>
      </p:sp>
    </p:spTree>
    <p:extLst>
      <p:ext uri="{BB962C8B-B14F-4D97-AF65-F5344CB8AC3E}">
        <p14:creationId xmlns:p14="http://schemas.microsoft.com/office/powerpoint/2010/main" val="32717646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EF8C0D59-E493-49DC-B24B-7D3AD5764808}" type="datetimeFigureOut">
              <a:rPr lang="en-GB"/>
              <a:pPr>
                <a:defRPr/>
              </a:pPr>
              <a:t>24/01/22</a:t>
            </a:fld>
            <a:endParaRPr lang="en-GB"/>
          </a:p>
        </p:txBody>
      </p:sp>
      <p:sp>
        <p:nvSpPr>
          <p:cNvPr id="6" name="Footer Placeholder 5"/>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BAA9DC71-276B-49F1-8322-11919661ABB7}" type="slidenum">
              <a:rPr lang="en-GB"/>
              <a:pPr>
                <a:defRPr/>
              </a:pPr>
              <a:t>‹#›</a:t>
            </a:fld>
            <a:endParaRPr lang="en-GB"/>
          </a:p>
        </p:txBody>
      </p:sp>
    </p:spTree>
    <p:extLst>
      <p:ext uri="{BB962C8B-B14F-4D97-AF65-F5344CB8AC3E}">
        <p14:creationId xmlns:p14="http://schemas.microsoft.com/office/powerpoint/2010/main" val="5154771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9355B30D-0B23-4148-AE5A-D9DE4FCC9311}" type="datetimeFigureOut">
              <a:rPr lang="en-GB"/>
              <a:pPr>
                <a:defRPr/>
              </a:pPr>
              <a:t>24/01/22</a:t>
            </a:fld>
            <a:endParaRPr lang="en-GB"/>
          </a:p>
        </p:txBody>
      </p:sp>
      <p:sp>
        <p:nvSpPr>
          <p:cNvPr id="8" name="Footer Placeholder 7"/>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9" name="Slide Number Placeholder 8"/>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66F39A78-D72F-4499-B0DC-4A062B488ADF}" type="slidenum">
              <a:rPr lang="en-GB"/>
              <a:pPr>
                <a:defRPr/>
              </a:pPr>
              <a:t>‹#›</a:t>
            </a:fld>
            <a:endParaRPr lang="en-GB"/>
          </a:p>
        </p:txBody>
      </p:sp>
    </p:spTree>
    <p:extLst>
      <p:ext uri="{BB962C8B-B14F-4D97-AF65-F5344CB8AC3E}">
        <p14:creationId xmlns:p14="http://schemas.microsoft.com/office/powerpoint/2010/main" val="36868252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slideLayout" Target="../slideLayouts/slideLayout118.xml"/><Relationship Id="rId14" Type="http://schemas.openxmlformats.org/officeDocument/2006/relationships/slideLayout" Target="../slideLayouts/slideLayout119.xml"/><Relationship Id="rId15" Type="http://schemas.openxmlformats.org/officeDocument/2006/relationships/theme" Target="../theme/theme10.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0.xml"/><Relationship Id="rId12" Type="http://schemas.openxmlformats.org/officeDocument/2006/relationships/theme" Target="../theme/theme11.xml"/><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slideLayout" Target="../slideLayouts/slideLayout143.xml"/><Relationship Id="rId14" Type="http://schemas.openxmlformats.org/officeDocument/2006/relationships/slideLayout" Target="../slideLayouts/slideLayout144.xml"/><Relationship Id="rId15" Type="http://schemas.openxmlformats.org/officeDocument/2006/relationships/slideLayout" Target="../slideLayouts/slideLayout145.xml"/><Relationship Id="rId16" Type="http://schemas.openxmlformats.org/officeDocument/2006/relationships/theme" Target="../theme/theme12.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6.xml"/><Relationship Id="rId12" Type="http://schemas.openxmlformats.org/officeDocument/2006/relationships/slideLayout" Target="../slideLayouts/slideLayout157.xml"/><Relationship Id="rId13" Type="http://schemas.openxmlformats.org/officeDocument/2006/relationships/slideLayout" Target="../slideLayouts/slideLayout158.xml"/><Relationship Id="rId14" Type="http://schemas.openxmlformats.org/officeDocument/2006/relationships/slideLayout" Target="../slideLayouts/slideLayout159.xml"/><Relationship Id="rId15" Type="http://schemas.openxmlformats.org/officeDocument/2006/relationships/slideLayout" Target="../slideLayouts/slideLayout160.xml"/><Relationship Id="rId16" Type="http://schemas.openxmlformats.org/officeDocument/2006/relationships/theme" Target="../theme/theme13.xml"/><Relationship Id="rId1" Type="http://schemas.openxmlformats.org/officeDocument/2006/relationships/slideLayout" Target="../slideLayouts/slideLayout146.xml"/><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9" Type="http://schemas.openxmlformats.org/officeDocument/2006/relationships/slideLayout" Target="../slideLayouts/slideLayout154.xml"/><Relationship Id="rId10"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71.xml"/><Relationship Id="rId12" Type="http://schemas.openxmlformats.org/officeDocument/2006/relationships/slideLayout" Target="../slideLayouts/slideLayout172.xml"/><Relationship Id="rId13" Type="http://schemas.openxmlformats.org/officeDocument/2006/relationships/slideLayout" Target="../slideLayouts/slideLayout173.xml"/><Relationship Id="rId14" Type="http://schemas.openxmlformats.org/officeDocument/2006/relationships/slideLayout" Target="../slideLayouts/slideLayout174.xml"/><Relationship Id="rId15" Type="http://schemas.openxmlformats.org/officeDocument/2006/relationships/slideLayout" Target="../slideLayouts/slideLayout175.xml"/><Relationship Id="rId16" Type="http://schemas.openxmlformats.org/officeDocument/2006/relationships/theme" Target="../theme/theme14.xml"/><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9" Type="http://schemas.openxmlformats.org/officeDocument/2006/relationships/slideLayout" Target="../slideLayouts/slideLayout169.xml"/><Relationship Id="rId10"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86.xml"/><Relationship Id="rId12" Type="http://schemas.openxmlformats.org/officeDocument/2006/relationships/slideLayout" Target="../slideLayouts/slideLayout187.xml"/><Relationship Id="rId13" Type="http://schemas.openxmlformats.org/officeDocument/2006/relationships/theme" Target="../theme/theme15.xml"/><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slideLayout" Target="../slideLayouts/slideLayout199.xml"/><Relationship Id="rId13" Type="http://schemas.openxmlformats.org/officeDocument/2006/relationships/slideLayout" Target="../slideLayouts/slideLayout200.xml"/><Relationship Id="rId14" Type="http://schemas.openxmlformats.org/officeDocument/2006/relationships/theme" Target="../theme/theme16.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11.xml"/><Relationship Id="rId12" Type="http://schemas.openxmlformats.org/officeDocument/2006/relationships/slideLayout" Target="../slideLayouts/slideLayout212.xml"/><Relationship Id="rId13" Type="http://schemas.openxmlformats.org/officeDocument/2006/relationships/slideLayout" Target="../slideLayouts/slideLayout213.xml"/><Relationship Id="rId14" Type="http://schemas.openxmlformats.org/officeDocument/2006/relationships/slideLayout" Target="../slideLayouts/slideLayout214.xml"/><Relationship Id="rId15" Type="http://schemas.openxmlformats.org/officeDocument/2006/relationships/slideLayout" Target="../slideLayouts/slideLayout215.xml"/><Relationship Id="rId16" Type="http://schemas.openxmlformats.org/officeDocument/2006/relationships/theme" Target="../theme/theme17.xml"/><Relationship Id="rId1" Type="http://schemas.openxmlformats.org/officeDocument/2006/relationships/slideLayout" Target="../slideLayouts/slideLayout201.xml"/><Relationship Id="rId2" Type="http://schemas.openxmlformats.org/officeDocument/2006/relationships/slideLayout" Target="../slideLayouts/slideLayout202.xml"/><Relationship Id="rId3" Type="http://schemas.openxmlformats.org/officeDocument/2006/relationships/slideLayout" Target="../slideLayouts/slideLayout203.xml"/><Relationship Id="rId4" Type="http://schemas.openxmlformats.org/officeDocument/2006/relationships/slideLayout" Target="../slideLayouts/slideLayout204.xml"/><Relationship Id="rId5" Type="http://schemas.openxmlformats.org/officeDocument/2006/relationships/slideLayout" Target="../slideLayouts/slideLayout205.xml"/><Relationship Id="rId6" Type="http://schemas.openxmlformats.org/officeDocument/2006/relationships/slideLayout" Target="../slideLayouts/slideLayout206.xml"/><Relationship Id="rId7" Type="http://schemas.openxmlformats.org/officeDocument/2006/relationships/slideLayout" Target="../slideLayouts/slideLayout207.xml"/><Relationship Id="rId8" Type="http://schemas.openxmlformats.org/officeDocument/2006/relationships/slideLayout" Target="../slideLayouts/slideLayout208.xml"/><Relationship Id="rId9" Type="http://schemas.openxmlformats.org/officeDocument/2006/relationships/slideLayout" Target="../slideLayouts/slideLayout209.xml"/><Relationship Id="rId10" Type="http://schemas.openxmlformats.org/officeDocument/2006/relationships/slideLayout" Target="../slideLayouts/slideLayout210.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26.xml"/><Relationship Id="rId12" Type="http://schemas.openxmlformats.org/officeDocument/2006/relationships/theme" Target="../theme/theme18.xml"/><Relationship Id="rId1" Type="http://schemas.openxmlformats.org/officeDocument/2006/relationships/slideLayout" Target="../slideLayouts/slideLayout216.xml"/><Relationship Id="rId2" Type="http://schemas.openxmlformats.org/officeDocument/2006/relationships/slideLayout" Target="../slideLayouts/slideLayout217.xml"/><Relationship Id="rId3" Type="http://schemas.openxmlformats.org/officeDocument/2006/relationships/slideLayout" Target="../slideLayouts/slideLayout218.xml"/><Relationship Id="rId4" Type="http://schemas.openxmlformats.org/officeDocument/2006/relationships/slideLayout" Target="../slideLayouts/slideLayout219.xml"/><Relationship Id="rId5" Type="http://schemas.openxmlformats.org/officeDocument/2006/relationships/slideLayout" Target="../slideLayouts/slideLayout220.xml"/><Relationship Id="rId6" Type="http://schemas.openxmlformats.org/officeDocument/2006/relationships/slideLayout" Target="../slideLayouts/slideLayout221.xml"/><Relationship Id="rId7" Type="http://schemas.openxmlformats.org/officeDocument/2006/relationships/slideLayout" Target="../slideLayouts/slideLayout222.xml"/><Relationship Id="rId8" Type="http://schemas.openxmlformats.org/officeDocument/2006/relationships/slideLayout" Target="../slideLayouts/slideLayout223.xml"/><Relationship Id="rId9" Type="http://schemas.openxmlformats.org/officeDocument/2006/relationships/slideLayout" Target="../slideLayouts/slideLayout224.xml"/><Relationship Id="rId10" Type="http://schemas.openxmlformats.org/officeDocument/2006/relationships/slideLayout" Target="../slideLayouts/slideLayout225.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37.xml"/><Relationship Id="rId12" Type="http://schemas.openxmlformats.org/officeDocument/2006/relationships/slideLayout" Target="../slideLayouts/slideLayout238.xml"/><Relationship Id="rId13" Type="http://schemas.openxmlformats.org/officeDocument/2006/relationships/slideLayout" Target="../slideLayouts/slideLayout239.xml"/><Relationship Id="rId14" Type="http://schemas.openxmlformats.org/officeDocument/2006/relationships/slideLayout" Target="../slideLayouts/slideLayout240.xml"/><Relationship Id="rId15" Type="http://schemas.openxmlformats.org/officeDocument/2006/relationships/slideLayout" Target="../slideLayouts/slideLayout241.xml"/><Relationship Id="rId16" Type="http://schemas.openxmlformats.org/officeDocument/2006/relationships/theme" Target="../theme/theme19.xml"/><Relationship Id="rId1" Type="http://schemas.openxmlformats.org/officeDocument/2006/relationships/slideLayout" Target="../slideLayouts/slideLayout227.xml"/><Relationship Id="rId2" Type="http://schemas.openxmlformats.org/officeDocument/2006/relationships/slideLayout" Target="../slideLayouts/slideLayout228.xml"/><Relationship Id="rId3" Type="http://schemas.openxmlformats.org/officeDocument/2006/relationships/slideLayout" Target="../slideLayouts/slideLayout229.xml"/><Relationship Id="rId4" Type="http://schemas.openxmlformats.org/officeDocument/2006/relationships/slideLayout" Target="../slideLayouts/slideLayout230.xml"/><Relationship Id="rId5" Type="http://schemas.openxmlformats.org/officeDocument/2006/relationships/slideLayout" Target="../slideLayouts/slideLayout231.xml"/><Relationship Id="rId6" Type="http://schemas.openxmlformats.org/officeDocument/2006/relationships/slideLayout" Target="../slideLayouts/slideLayout232.xml"/><Relationship Id="rId7" Type="http://schemas.openxmlformats.org/officeDocument/2006/relationships/slideLayout" Target="../slideLayouts/slideLayout233.xml"/><Relationship Id="rId8" Type="http://schemas.openxmlformats.org/officeDocument/2006/relationships/slideLayout" Target="../slideLayouts/slideLayout234.xml"/><Relationship Id="rId9" Type="http://schemas.openxmlformats.org/officeDocument/2006/relationships/slideLayout" Target="../slideLayouts/slideLayout235.xml"/><Relationship Id="rId10" Type="http://schemas.openxmlformats.org/officeDocument/2006/relationships/slideLayout" Target="../slideLayouts/slideLayout23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slideLayout" Target="../slideLayouts/slideLayout79.xml"/><Relationship Id="rId13" Type="http://schemas.openxmlformats.org/officeDocument/2006/relationships/slideLayout" Target="../slideLayouts/slideLayout80.xml"/><Relationship Id="rId14"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slideLayout" Target="../slideLayouts/slideLayout93.xml"/><Relationship Id="rId14" Type="http://schemas.openxmlformats.org/officeDocument/2006/relationships/slideLayout" Target="../slideLayouts/slideLayout94.xml"/><Relationship Id="rId15" Type="http://schemas.openxmlformats.org/officeDocument/2006/relationships/theme" Target="../theme/theme8.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theme" Target="../theme/theme9.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2048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latin typeface="Arial" charset="0"/>
              </a:defRPr>
            </a:lvl1pPr>
          </a:lstStyle>
          <a:p>
            <a:pPr>
              <a:defRPr/>
            </a:pPr>
            <a:fld id="{CF61AE84-D113-4BB5-B2B9-51979D6392B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defRPr>
      </a:lvl2pPr>
      <a:lvl3pPr marL="1143000" indent="-228600" algn="l" rtl="0" fontAlgn="base">
        <a:spcBef>
          <a:spcPct val="20000"/>
        </a:spcBef>
        <a:spcAft>
          <a:spcPct val="0"/>
        </a:spcAft>
        <a:buFont typeface="Arial" pitchFamily="34" charset="0"/>
        <a:buChar char="•"/>
        <a:defRPr sz="2400">
          <a:solidFill>
            <a:schemeClr val="tx1"/>
          </a:solidFill>
          <a:latin typeface="+mn-lt"/>
        </a:defRPr>
      </a:lvl3pPr>
      <a:lvl4pPr marL="1600200" indent="-228600" algn="l" rtl="0" fontAlgn="base">
        <a:spcBef>
          <a:spcPct val="20000"/>
        </a:spcBef>
        <a:spcAft>
          <a:spcPct val="0"/>
        </a:spcAft>
        <a:buFont typeface="Arial" pitchFamily="34" charset="0"/>
        <a:buChar char="–"/>
        <a:defRPr sz="2000">
          <a:solidFill>
            <a:schemeClr val="tx1"/>
          </a:solidFill>
          <a:latin typeface="+mn-lt"/>
        </a:defRPr>
      </a:lvl4pPr>
      <a:lvl5pPr marL="2057400" indent="-228600" algn="l" rtl="0" fontAlgn="base">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BF9DB58-C7BB-4057-AD13-1556A49FC4B5}"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6F3B449-67B4-428A-A0CF-1983DBA4649F}" type="slidenum">
              <a:rPr lang="en-GB" altLang="en-US">
                <a:cs typeface="Arial" panose="020B0604020202020204" pitchFamily="34" charset="0"/>
              </a:rPr>
              <a:pPr>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328443790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3DF89B4-E319-48C8-B1E5-D99F010895BC}" type="datetimeFigureOut">
              <a:rPr lang="en-GB" smtClean="0">
                <a:solidFill>
                  <a:prstClr val="black">
                    <a:tint val="75000"/>
                  </a:prstClr>
                </a:solidFill>
                <a:latin typeface="Calibri" panose="020F0502020204030204"/>
              </a:rPr>
              <a:pPr fontAlgn="auto">
                <a:spcBef>
                  <a:spcPts val="0"/>
                </a:spcBef>
                <a:spcAft>
                  <a:spcPts val="0"/>
                </a:spcAft>
              </a:pPr>
              <a:t>24/01/22</a:t>
            </a:fld>
            <a:endParaRPr lang="en-GB">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7C58D15-0A20-4440-98A4-F229674A92AD}" type="slidenum">
              <a:rPr lang="en-GB" smtClean="0">
                <a:solidFill>
                  <a:prstClr val="black">
                    <a:tint val="75000"/>
                  </a:prstClr>
                </a:solidFill>
                <a:latin typeface="Calibri" panose="020F0502020204030204"/>
              </a:rPr>
              <a:pPr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318534388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410BB233-9436-450E-99DE-5B341BBEA854}" type="datetimeFigureOut">
              <a:rPr lang="en-GB"/>
              <a:pPr>
                <a:defRPr/>
              </a:pPr>
              <a:t>24/01/22</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88FD3D58-E646-4239-939C-3BB3399C8B0C}" type="slidenum">
              <a:rPr lang="en-GB" altLang="en-US"/>
              <a:pPr>
                <a:defRPr/>
              </a:pPr>
              <a:t>‹#›</a:t>
            </a:fld>
            <a:endParaRPr lang="en-GB" altLang="en-US"/>
          </a:p>
        </p:txBody>
      </p:sp>
    </p:spTree>
    <p:extLst>
      <p:ext uri="{BB962C8B-B14F-4D97-AF65-F5344CB8AC3E}">
        <p14:creationId xmlns:p14="http://schemas.microsoft.com/office/powerpoint/2010/main" val="320607537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382DB27E-2119-4652-B409-B9F768934829}" type="datetimeFigureOut">
              <a:rPr lang="en-GB"/>
              <a:pPr>
                <a:defRPr/>
              </a:pPr>
              <a:t>24/01/22</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AD290729-8754-462F-938B-208C625DF916}" type="slidenum">
              <a:rPr lang="en-GB" altLang="en-US"/>
              <a:pPr>
                <a:defRPr/>
              </a:pPr>
              <a:t>‹#›</a:t>
            </a:fld>
            <a:endParaRPr lang="en-GB" altLang="en-US"/>
          </a:p>
        </p:txBody>
      </p:sp>
    </p:spTree>
    <p:extLst>
      <p:ext uri="{BB962C8B-B14F-4D97-AF65-F5344CB8AC3E}">
        <p14:creationId xmlns:p14="http://schemas.microsoft.com/office/powerpoint/2010/main" val="1638939926"/>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1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defRPr>
            </a:lvl1pPr>
          </a:lstStyle>
          <a:p>
            <a:pPr>
              <a:defRPr/>
            </a:pPr>
            <a:fld id="{C3D34464-07DA-44F3-96E9-6BBBE101BB5F}" type="datetimeFigureOut">
              <a:rPr lang="en-GB"/>
              <a:pPr>
                <a:defRPr/>
              </a:pPr>
              <a:t>24/01/22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defRPr>
            </a:lvl1pPr>
          </a:lstStyle>
          <a:p>
            <a:pPr>
              <a:defRPr/>
            </a:pPr>
            <a:fld id="{B7F6DD9A-53FD-462B-8065-7762D621CF89}" type="slidenum">
              <a:rPr lang="en-GB"/>
              <a:pPr>
                <a:defRPr/>
              </a:pPr>
              <a:t>‹#›</a:t>
            </a:fld>
            <a:endParaRPr lang="en-GB"/>
          </a:p>
        </p:txBody>
      </p:sp>
    </p:spTree>
    <p:extLst>
      <p:ext uri="{BB962C8B-B14F-4D97-AF65-F5344CB8AC3E}">
        <p14:creationId xmlns:p14="http://schemas.microsoft.com/office/powerpoint/2010/main" val="4067630788"/>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3DF89B4-E319-48C8-B1E5-D99F010895BC}" type="datetimeFigureOut">
              <a:rPr lang="en-GB" smtClean="0">
                <a:solidFill>
                  <a:prstClr val="black">
                    <a:tint val="75000"/>
                  </a:prstClr>
                </a:solidFill>
                <a:latin typeface="Calibri" panose="020F0502020204030204"/>
              </a:rPr>
              <a:pPr fontAlgn="auto">
                <a:spcBef>
                  <a:spcPts val="0"/>
                </a:spcBef>
                <a:spcAft>
                  <a:spcPts val="0"/>
                </a:spcAft>
              </a:pPr>
              <a:t>24/01/22</a:t>
            </a:fld>
            <a:endParaRPr lang="en-GB">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7C58D15-0A20-4440-98A4-F229674A92AD}" type="slidenum">
              <a:rPr lang="en-GB" smtClean="0">
                <a:solidFill>
                  <a:prstClr val="black">
                    <a:tint val="75000"/>
                  </a:prstClr>
                </a:solidFill>
                <a:latin typeface="Calibri" panose="020F0502020204030204"/>
              </a:rPr>
              <a:pPr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2665467213"/>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BF9DB58-C7BB-4057-AD13-1556A49FC4B5}" type="datetimeFigureOut">
              <a:rPr lang="en-GB">
                <a:solidFill>
                  <a:prstClr val="black">
                    <a:tint val="75000"/>
                  </a:prstClr>
                </a:solidFill>
              </a:rPr>
              <a:pPr>
                <a:defRPr/>
              </a:pPr>
              <a:t>24/01/22</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6F3B449-67B4-428A-A0CF-1983DBA4649F}" type="slidenum">
              <a:rPr lang="en-GB" altLang="en-US">
                <a:cs typeface="Arial" panose="020B0604020202020204" pitchFamily="34" charset="0"/>
              </a:rPr>
              <a:pPr>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1538807707"/>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6967D1F-827E-4774-9A86-60B024E3F83C}" type="datetimeFigureOut">
              <a:rPr lang="en-GB" smtClean="0">
                <a:solidFill>
                  <a:prstClr val="black">
                    <a:tint val="75000"/>
                  </a:prstClr>
                </a:solidFill>
                <a:latin typeface="Calibri"/>
              </a:rPr>
              <a:pPr fontAlgn="auto">
                <a:spcBef>
                  <a:spcPts val="0"/>
                </a:spcBef>
                <a:spcAft>
                  <a:spcPts val="0"/>
                </a:spcAft>
              </a:pPr>
              <a:t>24/01/22</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9EB5B4B-D091-4AD5-9D04-29048C06F9B9}"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04979862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EDB21C7-BA3C-4C61-B9E6-25186648F4B8}" type="datetimeFigureOut">
              <a:rPr lang="en-GB" smtClean="0">
                <a:solidFill>
                  <a:prstClr val="black">
                    <a:tint val="75000"/>
                  </a:prstClr>
                </a:solidFill>
                <a:latin typeface="Calibri"/>
              </a:rPr>
              <a:pPr fontAlgn="auto">
                <a:spcBef>
                  <a:spcPts val="0"/>
                </a:spcBef>
                <a:spcAft>
                  <a:spcPts val="0"/>
                </a:spcAft>
              </a:pPr>
              <a:t>24/01/22</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1F27AC6-78E1-4212-B663-B04DA2BD6B69}"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344238768"/>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DE0B01AA-C857-4ACB-9679-907BD01927F4}" type="datetimeFigureOut">
              <a:rPr lang="en-GB"/>
              <a:pPr>
                <a:defRPr/>
              </a:pPr>
              <a:t>24/01/22</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1748465A-9025-443E-B6EC-6D2C463DA363}" type="slidenum">
              <a:rPr lang="en-GB" altLang="en-US"/>
              <a:pPr>
                <a:defRPr/>
              </a:pPr>
              <a:t>‹#›</a:t>
            </a:fld>
            <a:endParaRPr lang="en-GB" altLang="en-US"/>
          </a:p>
        </p:txBody>
      </p:sp>
    </p:spTree>
    <p:extLst>
      <p:ext uri="{BB962C8B-B14F-4D97-AF65-F5344CB8AC3E}">
        <p14:creationId xmlns:p14="http://schemas.microsoft.com/office/powerpoint/2010/main" val="2130091349"/>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27B0817-EE6E-4F11-ACDF-3F2690018F5F}" type="datetimeFigureOut">
              <a:rPr lang="en-GB" smtClean="0">
                <a:solidFill>
                  <a:prstClr val="black">
                    <a:tint val="75000"/>
                  </a:prstClr>
                </a:solidFill>
                <a:latin typeface="Calibri"/>
              </a:rPr>
              <a:pPr fontAlgn="auto">
                <a:spcBef>
                  <a:spcPts val="0"/>
                </a:spcBef>
                <a:spcAft>
                  <a:spcPts val="0"/>
                </a:spcAft>
              </a:pPr>
              <a:t>24/01/22</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3B330D1-1C82-43A9-A3DE-0A0AF5004A68}"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052007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5F9DF19-C4EA-438F-8001-FD58CA8858C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3226341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200">
                <a:solidFill>
                  <a:schemeClr val="tx1">
                    <a:tint val="75000"/>
                  </a:schemeClr>
                </a:solidFill>
                <a:latin typeface="Arial" charset="0"/>
              </a:defRPr>
            </a:lvl1pPr>
          </a:lstStyle>
          <a:p>
            <a:pPr>
              <a:defRPr/>
            </a:pPr>
            <a:fld id="{0F596755-3D38-4AF4-944A-6054DBF7A23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2084815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200">
                <a:solidFill>
                  <a:schemeClr val="tx1">
                    <a:tint val="75000"/>
                  </a:schemeClr>
                </a:solidFill>
                <a:latin typeface="Arial" charset="0"/>
              </a:defRPr>
            </a:lvl1pPr>
          </a:lstStyle>
          <a:p>
            <a:pPr>
              <a:defRPr/>
            </a:pPr>
            <a:fld id="{2D873577-4C38-408D-AE77-1456CFBE4B4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8913466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200">
                <a:solidFill>
                  <a:schemeClr val="tx1">
                    <a:tint val="75000"/>
                  </a:schemeClr>
                </a:solidFill>
                <a:latin typeface="Arial" charset="0"/>
              </a:defRPr>
            </a:lvl1pPr>
          </a:lstStyle>
          <a:p>
            <a:pPr>
              <a:defRPr/>
            </a:pPr>
            <a:fld id="{2D873577-4C38-408D-AE77-1456CFBE4B4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7629777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3DF89B4-E319-48C8-B1E5-D99F010895BC}" type="datetimeFigureOut">
              <a:rPr lang="en-GB" smtClean="0">
                <a:solidFill>
                  <a:prstClr val="black">
                    <a:tint val="75000"/>
                  </a:prstClr>
                </a:solidFill>
                <a:latin typeface="Calibri"/>
              </a:rPr>
              <a:pPr fontAlgn="auto">
                <a:spcBef>
                  <a:spcPts val="0"/>
                </a:spcBef>
                <a:spcAft>
                  <a:spcPts val="0"/>
                </a:spcAft>
              </a:pPr>
              <a:t>24/01/22</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7C58D15-0A20-4440-98A4-F229674A92AD}"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5462535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defRPr>
            </a:lvl1pPr>
          </a:lstStyle>
          <a:p>
            <a:pPr>
              <a:defRPr/>
            </a:pPr>
            <a:fld id="{3DF3812D-1CEB-40BD-9962-55A7B837253F}" type="datetimeFigureOut">
              <a:rPr lang="en-GB"/>
              <a:pPr>
                <a:defRPr/>
              </a:pPr>
              <a:t>24/01/22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defRPr>
            </a:lvl1pPr>
          </a:lstStyle>
          <a:p>
            <a:pPr>
              <a:defRPr/>
            </a:pPr>
            <a:fld id="{D8D26A05-F35A-4296-AE6D-5592BCEAAF85}" type="slidenum">
              <a:rPr lang="en-GB"/>
              <a:pPr>
                <a:defRPr/>
              </a:pPr>
              <a:t>‹#›</a:t>
            </a:fld>
            <a:endParaRPr lang="en-GB"/>
          </a:p>
        </p:txBody>
      </p:sp>
    </p:spTree>
    <p:extLst>
      <p:ext uri="{BB962C8B-B14F-4D97-AF65-F5344CB8AC3E}">
        <p14:creationId xmlns:p14="http://schemas.microsoft.com/office/powerpoint/2010/main" val="185866219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Calibri" panose="020F0502020204030204"/>
                <a:ea typeface="+mn-ea"/>
                <a:cs typeface="+mn-cs"/>
              </a:defRPr>
            </a:lvl1pPr>
          </a:lstStyle>
          <a:p>
            <a:pPr>
              <a:defRPr/>
            </a:pPr>
            <a:fld id="{AD13B093-E81E-4270-86A5-C4CEB5656019}" type="datetimeFigureOut">
              <a:rPr lang="en-GB"/>
              <a:pPr>
                <a:defRPr/>
              </a:pPr>
              <a:t>24/01/22</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Calibri" panose="020F0502020204030204"/>
                <a:ea typeface="+mn-ea"/>
                <a:cs typeface="+mn-cs"/>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914400" eaLnBrk="1" hangingPunct="1">
              <a:defRPr sz="1200">
                <a:solidFill>
                  <a:prstClr val="black">
                    <a:tint val="75000"/>
                  </a:prstClr>
                </a:solidFill>
                <a:latin typeface="Calibri" panose="020F0502020204030204"/>
                <a:ea typeface="+mn-ea"/>
                <a:cs typeface="+mn-cs"/>
              </a:defRPr>
            </a:lvl1pPr>
          </a:lstStyle>
          <a:p>
            <a:pPr>
              <a:defRPr/>
            </a:pPr>
            <a:fld id="{0FC8BF59-EDA1-44B8-90E4-D03B98FFD70A}" type="slidenum">
              <a:rPr lang="en-GB"/>
              <a:pPr>
                <a:defRPr/>
              </a:pPr>
              <a:t>‹#›</a:t>
            </a:fld>
            <a:endParaRPr lang="en-GB"/>
          </a:p>
        </p:txBody>
      </p:sp>
    </p:spTree>
    <p:extLst>
      <p:ext uri="{BB962C8B-B14F-4D97-AF65-F5344CB8AC3E}">
        <p14:creationId xmlns:p14="http://schemas.microsoft.com/office/powerpoint/2010/main" val="255923201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3.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22.xml"/><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2.xml"/><Relationship Id="rId2" Type="http://schemas.openxmlformats.org/officeDocument/2006/relationships/notesSlide" Target="../notesSlides/notesSlide23.xml"/><Relationship Id="rId3"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3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9.xml"/><Relationship Id="rId3"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8.jpeg"/><Relationship Id="rId1" Type="http://schemas.openxmlformats.org/officeDocument/2006/relationships/slideLayout" Target="../slideLayouts/slideLayout5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png"/><Relationship Id="rId9" Type="http://schemas.openxmlformats.org/officeDocument/2006/relationships/image" Target="../media/image35.jpeg"/><Relationship Id="rId1" Type="http://schemas.openxmlformats.org/officeDocument/2006/relationships/slideLayout" Target="../slideLayouts/slideLayout4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10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16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5" descr="Light upward diagonal"/>
          <p:cNvSpPr>
            <a:spLocks noChangeArrowheads="1" noChangeShapeType="1" noTextEdit="1"/>
          </p:cNvSpPr>
          <p:nvPr/>
        </p:nvSpPr>
        <p:spPr bwMode="auto">
          <a:xfrm>
            <a:off x="762000" y="457200"/>
            <a:ext cx="7239000" cy="1143000"/>
          </a:xfrm>
          <a:prstGeom prst="rect">
            <a:avLst/>
          </a:prstGeom>
        </p:spPr>
        <p:txBody>
          <a:bodyPr wrap="none" fromWordArt="1">
            <a:prstTxWarp prst="textPlain">
              <a:avLst>
                <a:gd name="adj" fmla="val 50000"/>
              </a:avLst>
            </a:prstTxWarp>
          </a:bodyPr>
          <a:lstStyle/>
          <a:p>
            <a:pPr algn="ctr" fontAlgn="auto">
              <a:spcBef>
                <a:spcPts val="0"/>
              </a:spcBef>
              <a:spcAft>
                <a:spcPts val="0"/>
              </a:spcAft>
            </a:pPr>
            <a:endParaRPr lang="en-GB" sz="3600" kern="10">
              <a:ln w="9525">
                <a:solidFill>
                  <a:srgbClr val="000000"/>
                </a:solidFill>
                <a:round/>
                <a:headEnd/>
                <a:tailEnd/>
              </a:ln>
              <a:pattFill prst="ltUpDiag">
                <a:fgClr>
                  <a:srgbClr val="1F497D"/>
                </a:fgClr>
                <a:bgClr>
                  <a:srgbClr val="4F81BD"/>
                </a:bgClr>
              </a:pattFill>
              <a:latin typeface="Rockwell Extra Bold" panose="02060903040505020403" pitchFamily="18" charset="0"/>
            </a:endParaRPr>
          </a:p>
        </p:txBody>
      </p:sp>
      <p:pic>
        <p:nvPicPr>
          <p:cNvPr id="4099" name="Picture 1"/>
          <p:cNvPicPr>
            <a:picLocks noChangeAspect="1"/>
          </p:cNvPicPr>
          <p:nvPr/>
        </p:nvPicPr>
        <p:blipFill rotWithShape="1">
          <a:blip r:embed="rId3">
            <a:extLst>
              <a:ext uri="{28A0092B-C50C-407E-A947-70E740481C1C}">
                <a14:useLocalDpi xmlns:a14="http://schemas.microsoft.com/office/drawing/2010/main" val="0"/>
              </a:ext>
            </a:extLst>
          </a:blip>
          <a:srcRect l="16408" t="12820" r="36412" b="3847"/>
          <a:stretch/>
        </p:blipFill>
        <p:spPr bwMode="auto">
          <a:xfrm>
            <a:off x="152400" y="0"/>
            <a:ext cx="4852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txBox="1">
            <a:spLocks noChangeArrowheads="1"/>
          </p:cNvSpPr>
          <p:nvPr/>
        </p:nvSpPr>
        <p:spPr>
          <a:xfrm>
            <a:off x="5005388" y="1208086"/>
            <a:ext cx="4067175" cy="3021013"/>
          </a:xfrm>
          <a:prstGeom prst="rect">
            <a:avLst/>
          </a:prstGeom>
        </p:spPr>
        <p:txBody>
          <a:bodyPr/>
          <a:lstStyle/>
          <a:p>
            <a:pPr algn="ctr" fontAlgn="auto">
              <a:spcBef>
                <a:spcPts val="0"/>
              </a:spcBef>
              <a:spcAft>
                <a:spcPts val="0"/>
              </a:spcAft>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4200" b="1" dirty="0" smtClean="0">
                <a:solidFill>
                  <a:prstClr val="black"/>
                </a:solidFill>
                <a:effectLst>
                  <a:outerShdw blurRad="38100" dist="38100" dir="2700000" algn="tl">
                    <a:srgbClr val="000000">
                      <a:alpha val="43137"/>
                    </a:srgbClr>
                  </a:outerShdw>
                </a:effectLst>
                <a:latin typeface="Rockwell" pitchFamily="18" charset="0"/>
              </a:rPr>
              <a:t>Lesson 3:</a:t>
            </a:r>
          </a:p>
          <a:p>
            <a:pPr algn="ctr" fontAlgn="auto">
              <a:spcBef>
                <a:spcPts val="0"/>
              </a:spcBef>
              <a:spcAft>
                <a:spcPts val="0"/>
              </a:spcAft>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5200" b="1" u="sng" dirty="0" smtClean="0">
                <a:solidFill>
                  <a:prstClr val="black"/>
                </a:solidFill>
                <a:effectLst>
                  <a:outerShdw blurRad="38100" dist="38100" dir="2700000" algn="tl">
                    <a:srgbClr val="000000">
                      <a:alpha val="43137"/>
                    </a:srgbClr>
                  </a:outerShdw>
                </a:effectLst>
                <a:latin typeface="Rockwell" pitchFamily="18" charset="0"/>
              </a:rPr>
              <a:t>English:</a:t>
            </a:r>
          </a:p>
          <a:p>
            <a:pPr algn="ctr" fontAlgn="auto">
              <a:spcBef>
                <a:spcPts val="0"/>
              </a:spcBef>
              <a:spcAft>
                <a:spcPts val="0"/>
              </a:spcAft>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5200" b="1" dirty="0" smtClean="0">
                <a:solidFill>
                  <a:prstClr val="black"/>
                </a:solidFill>
                <a:effectLst>
                  <a:outerShdw blurRad="38100" dist="38100" dir="2700000" algn="tl">
                    <a:srgbClr val="000000">
                      <a:alpha val="43137"/>
                    </a:srgbClr>
                  </a:outerShdw>
                </a:effectLst>
                <a:latin typeface="Rockwell" pitchFamily="18" charset="0"/>
              </a:rPr>
              <a:t>Haiku, </a:t>
            </a:r>
            <a:r>
              <a:rPr lang="en-GB" sz="5200" b="1" dirty="0" err="1" smtClean="0">
                <a:solidFill>
                  <a:prstClr val="black"/>
                </a:solidFill>
                <a:effectLst>
                  <a:outerShdw blurRad="38100" dist="38100" dir="2700000" algn="tl">
                    <a:srgbClr val="000000">
                      <a:alpha val="43137"/>
                    </a:srgbClr>
                  </a:outerShdw>
                </a:effectLst>
                <a:latin typeface="Rockwell" pitchFamily="18" charset="0"/>
              </a:rPr>
              <a:t>Senryu</a:t>
            </a:r>
            <a:r>
              <a:rPr lang="en-GB" sz="5200" b="1" dirty="0" smtClean="0">
                <a:solidFill>
                  <a:prstClr val="black"/>
                </a:solidFill>
                <a:effectLst>
                  <a:outerShdw blurRad="38100" dist="38100" dir="2700000" algn="tl">
                    <a:srgbClr val="000000">
                      <a:alpha val="43137"/>
                    </a:srgbClr>
                  </a:outerShdw>
                </a:effectLst>
                <a:latin typeface="Rockwell" pitchFamily="18" charset="0"/>
              </a:rPr>
              <a:t>, and nuclear weapons</a:t>
            </a:r>
            <a:endParaRPr lang="en-GB" sz="5200" b="1" dirty="0">
              <a:solidFill>
                <a:prstClr val="black"/>
              </a:solidFill>
              <a:effectLst>
                <a:outerShdw blurRad="38100" dist="38100" dir="2700000" algn="tl">
                  <a:srgbClr val="000000">
                    <a:alpha val="43137"/>
                  </a:srgbClr>
                </a:outerShdw>
              </a:effectLst>
              <a:latin typeface="Rockwell"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5715000"/>
            <a:ext cx="792088" cy="887077"/>
          </a:xfrm>
          <a:prstGeom prst="rect">
            <a:avLst/>
          </a:prstGeom>
        </p:spPr>
      </p:pic>
    </p:spTree>
    <p:extLst>
      <p:ext uri="{BB962C8B-B14F-4D97-AF65-F5344CB8AC3E}">
        <p14:creationId xmlns:p14="http://schemas.microsoft.com/office/powerpoint/2010/main" val="16379186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350" y="149225"/>
            <a:ext cx="9150350" cy="857250"/>
          </a:xfrm>
        </p:spPr>
        <p:txBody>
          <a:bodyPr/>
          <a:lstStyle/>
          <a:p>
            <a:r>
              <a:rPr lang="en-GB" altLang="en-US" sz="2700" b="1" dirty="0" smtClean="0">
                <a:latin typeface="Rockwell" panose="02060603020205020403" pitchFamily="18" charset="0"/>
              </a:rPr>
              <a:t>26th July 1945: </a:t>
            </a:r>
            <a:r>
              <a:rPr lang="en-GB" altLang="en-US" sz="2300" dirty="0" smtClean="0">
                <a:latin typeface="Rockwell" panose="02060603020205020403" pitchFamily="18" charset="0"/>
              </a:rPr>
              <a:t>Truman, Churchill and Chiang Kai-shek issue the ‘</a:t>
            </a:r>
            <a:r>
              <a:rPr lang="en-GB" altLang="en-US" sz="2300" b="1" dirty="0" smtClean="0">
                <a:latin typeface="Rockwell" panose="02060603020205020403" pitchFamily="18" charset="0"/>
              </a:rPr>
              <a:t>Potsdam Declaration</a:t>
            </a:r>
            <a:r>
              <a:rPr lang="en-GB" altLang="en-US" sz="2300" dirty="0" smtClean="0">
                <a:latin typeface="Rockwell" panose="02060603020205020403" pitchFamily="18" charset="0"/>
              </a:rPr>
              <a:t>’ to Japan, which finished with the words:</a:t>
            </a:r>
            <a:endParaRPr lang="en-GB" altLang="en-US" sz="2300" dirty="0" smtClean="0"/>
          </a:p>
        </p:txBody>
      </p:sp>
      <p:pic>
        <p:nvPicPr>
          <p:cNvPr id="12291" name="Picture 6"/>
          <p:cNvPicPr>
            <a:picLocks noChangeAspect="1"/>
          </p:cNvPicPr>
          <p:nvPr/>
        </p:nvPicPr>
        <p:blipFill>
          <a:blip r:embed="rId3">
            <a:extLst>
              <a:ext uri="{28A0092B-C50C-407E-A947-70E740481C1C}">
                <a14:useLocalDpi xmlns:a14="http://schemas.microsoft.com/office/drawing/2010/main" val="0"/>
              </a:ext>
            </a:extLst>
          </a:blip>
          <a:srcRect t="5940"/>
          <a:stretch>
            <a:fillRect/>
          </a:stretch>
        </p:blipFill>
        <p:spPr bwMode="auto">
          <a:xfrm>
            <a:off x="1589088" y="2874963"/>
            <a:ext cx="5726112"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4"/>
          <p:cNvSpPr txBox="1">
            <a:spLocks noChangeArrowheads="1"/>
          </p:cNvSpPr>
          <p:nvPr/>
        </p:nvSpPr>
        <p:spPr bwMode="auto">
          <a:xfrm>
            <a:off x="7261225" y="6364288"/>
            <a:ext cx="1654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auto">
              <a:spcBef>
                <a:spcPct val="0"/>
              </a:spcBef>
              <a:spcAft>
                <a:spcPts val="0"/>
              </a:spcAft>
              <a:buFontTx/>
              <a:buNone/>
            </a:pPr>
            <a:r>
              <a:rPr lang="en-GB" altLang="en-US" sz="800">
                <a:solidFill>
                  <a:srgbClr val="000000"/>
                </a:solidFill>
                <a:latin typeface="Arial" panose="020B0604020202020204" pitchFamily="34" charset="0"/>
                <a:cs typeface="Arial" panose="020B0604020202020204" pitchFamily="34" charset="0"/>
              </a:rPr>
              <a:t>HarryKidd ; https://creativecommons.org/licenses/by-nc-sa/2.0/legalcode</a:t>
            </a:r>
          </a:p>
        </p:txBody>
      </p:sp>
      <p:sp>
        <p:nvSpPr>
          <p:cNvPr id="9" name="Rectangle 8"/>
          <p:cNvSpPr/>
          <p:nvPr/>
        </p:nvSpPr>
        <p:spPr>
          <a:xfrm>
            <a:off x="-490538" y="1101725"/>
            <a:ext cx="9753601" cy="1395413"/>
          </a:xfrm>
          <a:prstGeom prst="rect">
            <a:avLst/>
          </a:prstGeom>
        </p:spPr>
        <p:txBody>
          <a:bodyPr>
            <a:spAutoFit/>
          </a:bodyPr>
          <a:lstStyle/>
          <a:p>
            <a:pPr marL="457189" fontAlgn="auto">
              <a:lnSpc>
                <a:spcPct val="107000"/>
              </a:lnSpc>
              <a:spcBef>
                <a:spcPts val="0"/>
              </a:spcBef>
              <a:spcAft>
                <a:spcPts val="0"/>
              </a:spcAft>
              <a:defRPr/>
            </a:pPr>
            <a:r>
              <a:rPr lang="en-GB" sz="2700" i="1" dirty="0">
                <a:solidFill>
                  <a:prstClr val="black"/>
                </a:solidFill>
                <a:latin typeface="Rockwell" pitchFamily="18" charset="0"/>
              </a:rPr>
              <a:t>‘We call upon the government of Japan to proclaim now the unconditional surrender of all Japanese armed forces... The alternative for Japan is prompt and utter destruction.’</a:t>
            </a:r>
          </a:p>
        </p:txBody>
      </p:sp>
    </p:spTree>
    <p:extLst>
      <p:ext uri="{BB962C8B-B14F-4D97-AF65-F5344CB8AC3E}">
        <p14:creationId xmlns:p14="http://schemas.microsoft.com/office/powerpoint/2010/main" val="15310823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90488"/>
            <a:ext cx="8410575"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6"/>
          <p:cNvSpPr txBox="1">
            <a:spLocks noChangeArrowheads="1"/>
          </p:cNvSpPr>
          <p:nvPr/>
        </p:nvSpPr>
        <p:spPr bwMode="auto">
          <a:xfrm>
            <a:off x="8243888" y="6670675"/>
            <a:ext cx="977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auto">
              <a:spcBef>
                <a:spcPct val="0"/>
              </a:spcBef>
              <a:spcAft>
                <a:spcPts val="0"/>
              </a:spcAft>
              <a:buFontTx/>
              <a:buNone/>
            </a:pPr>
            <a:r>
              <a:rPr lang="en-GB" altLang="en-US" sz="800">
                <a:solidFill>
                  <a:srgbClr val="000000"/>
                </a:solidFill>
                <a:latin typeface="Arial" panose="020B0604020202020204" pitchFamily="34" charset="0"/>
                <a:cs typeface="Arial" panose="020B0604020202020204" pitchFamily="34" charset="0"/>
              </a:rPr>
              <a:t>Public domain</a:t>
            </a:r>
          </a:p>
        </p:txBody>
      </p:sp>
    </p:spTree>
    <p:extLst>
      <p:ext uri="{BB962C8B-B14F-4D97-AF65-F5344CB8AC3E}">
        <p14:creationId xmlns:p14="http://schemas.microsoft.com/office/powerpoint/2010/main" val="15782042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15888"/>
            <a:ext cx="55911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6"/>
          <p:cNvSpPr txBox="1">
            <a:spLocks noChangeArrowheads="1"/>
          </p:cNvSpPr>
          <p:nvPr/>
        </p:nvSpPr>
        <p:spPr bwMode="auto">
          <a:xfrm>
            <a:off x="7210425" y="6205538"/>
            <a:ext cx="1736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auto">
              <a:spcBef>
                <a:spcPct val="0"/>
              </a:spcBef>
              <a:spcAft>
                <a:spcPts val="0"/>
              </a:spcAft>
              <a:buFontTx/>
              <a:buNone/>
            </a:pPr>
            <a:r>
              <a:rPr lang="en-GB" altLang="en-US" sz="800">
                <a:solidFill>
                  <a:srgbClr val="000000"/>
                </a:solidFill>
                <a:latin typeface="Arial" panose="020B0604020202020204" pitchFamily="34" charset="0"/>
                <a:cs typeface="Arial" panose="020B0604020202020204" pitchFamily="34" charset="0"/>
              </a:rPr>
              <a:t>James Vaughan ; https://creativecommons.org/licenses/by-sa/2.0/legalcode</a:t>
            </a:r>
          </a:p>
        </p:txBody>
      </p:sp>
    </p:spTree>
    <p:extLst>
      <p:ext uri="{BB962C8B-B14F-4D97-AF65-F5344CB8AC3E}">
        <p14:creationId xmlns:p14="http://schemas.microsoft.com/office/powerpoint/2010/main" val="17655511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p:cNvPicPr>
          <p:nvPr/>
        </p:nvPicPr>
        <p:blipFill>
          <a:blip r:embed="rId3">
            <a:extLst>
              <a:ext uri="{28A0092B-C50C-407E-A947-70E740481C1C}">
                <a14:useLocalDpi xmlns:a14="http://schemas.microsoft.com/office/drawing/2010/main" val="0"/>
              </a:ext>
            </a:extLst>
          </a:blip>
          <a:srcRect l="5083" t="3177" r="5984" b="16939"/>
          <a:stretch>
            <a:fillRect/>
          </a:stretch>
        </p:blipFill>
        <p:spPr bwMode="auto">
          <a:xfrm>
            <a:off x="34925" y="-3175"/>
            <a:ext cx="8985250"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827088" y="6453188"/>
            <a:ext cx="7345362" cy="1771650"/>
          </a:xfrm>
          <a:prstGeom prst="rect">
            <a:avLst/>
          </a:prstGeom>
        </p:spPr>
        <p:txBody>
          <a:bodyPr>
            <a:normAutofit fontScale="67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3000" b="1" dirty="0">
                <a:solidFill>
                  <a:prstClr val="black"/>
                </a:solidFill>
                <a:latin typeface="Rockwell" pitchFamily="18" charset="0"/>
              </a:rPr>
              <a:t>6</a:t>
            </a:r>
            <a:r>
              <a:rPr lang="en-GB" sz="3000" b="1" baseline="30000" dirty="0">
                <a:solidFill>
                  <a:prstClr val="black"/>
                </a:solidFill>
                <a:latin typeface="Rockwell" pitchFamily="18" charset="0"/>
              </a:rPr>
              <a:t>th</a:t>
            </a:r>
            <a:r>
              <a:rPr lang="en-GB" sz="3000" b="1" dirty="0">
                <a:solidFill>
                  <a:prstClr val="black"/>
                </a:solidFill>
                <a:latin typeface="Rockwell" pitchFamily="18" charset="0"/>
              </a:rPr>
              <a:t> August 1945: </a:t>
            </a:r>
            <a:r>
              <a:rPr lang="en-GB" sz="3000" dirty="0">
                <a:solidFill>
                  <a:prstClr val="black"/>
                </a:solidFill>
                <a:latin typeface="Rockwell" panose="02060603020205020403" pitchFamily="18" charset="0"/>
              </a:rPr>
              <a:t>The atomic bomb is dropped on Hiroshima</a:t>
            </a:r>
            <a:br>
              <a:rPr lang="en-GB" sz="3000" dirty="0">
                <a:solidFill>
                  <a:prstClr val="black"/>
                </a:solidFill>
                <a:latin typeface="Rockwell" panose="02060603020205020403" pitchFamily="18" charset="0"/>
              </a:rPr>
            </a:br>
            <a:r>
              <a:rPr lang="en-GB" dirty="0">
                <a:solidFill>
                  <a:prstClr val="black"/>
                </a:solidFill>
              </a:rPr>
              <a:t/>
            </a:r>
            <a:br>
              <a:rPr lang="en-GB" dirty="0">
                <a:solidFill>
                  <a:prstClr val="black"/>
                </a:solidFill>
              </a:rPr>
            </a:br>
            <a:r>
              <a:rPr lang="en-GB" dirty="0">
                <a:solidFill>
                  <a:prstClr val="black"/>
                </a:solidFill>
              </a:rPr>
              <a:t/>
            </a:r>
            <a:br>
              <a:rPr lang="en-GB" dirty="0">
                <a:solidFill>
                  <a:prstClr val="black"/>
                </a:solidFill>
              </a:rPr>
            </a:br>
            <a:endParaRPr lang="en-GB" dirty="0">
              <a:solidFill>
                <a:prstClr val="black"/>
              </a:solidFill>
            </a:endParaRPr>
          </a:p>
        </p:txBody>
      </p:sp>
    </p:spTree>
    <p:extLst>
      <p:ext uri="{BB962C8B-B14F-4D97-AF65-F5344CB8AC3E}">
        <p14:creationId xmlns:p14="http://schemas.microsoft.com/office/powerpoint/2010/main" val="24265183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3">
            <a:extLst>
              <a:ext uri="{28A0092B-C50C-407E-A947-70E740481C1C}">
                <a14:useLocalDpi xmlns:a14="http://schemas.microsoft.com/office/drawing/2010/main" val="0"/>
              </a:ext>
            </a:extLst>
          </a:blip>
          <a:srcRect l="2953" t="2953" r="3729" b="13318"/>
          <a:stretch>
            <a:fillRect/>
          </a:stretch>
        </p:blipFill>
        <p:spPr bwMode="auto">
          <a:xfrm>
            <a:off x="107950" y="115888"/>
            <a:ext cx="8928100"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508717"/>
      </p:ext>
    </p:extLst>
  </p:cSld>
  <p:clrMapOvr>
    <a:masterClrMapping/>
  </p:clrMapOvr>
  <p:transition xmlns:p14="http://schemas.microsoft.com/office/powerpoint/2010/main" advTm="8192"/>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3">
            <a:extLst>
              <a:ext uri="{28A0092B-C50C-407E-A947-70E740481C1C}">
                <a14:useLocalDpi xmlns:a14="http://schemas.microsoft.com/office/drawing/2010/main" val="0"/>
              </a:ext>
            </a:extLst>
          </a:blip>
          <a:srcRect l="14766" t="3410" r="33852" b="11687"/>
          <a:stretch>
            <a:fillRect/>
          </a:stretch>
        </p:blipFill>
        <p:spPr bwMode="auto">
          <a:xfrm>
            <a:off x="1979613" y="26988"/>
            <a:ext cx="5113337"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5621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a:extLst>
              <a:ext uri="{FF2B5EF4-FFF2-40B4-BE49-F238E27FC236}"/>
            </a:extLst>
          </p:cNvPr>
          <p:cNvSpPr>
            <a:spLocks noGrp="1" noChangeArrowheads="1"/>
          </p:cNvSpPr>
          <p:nvPr>
            <p:ph type="title" idx="4294967295"/>
          </p:nvPr>
        </p:nvSpPr>
        <p:spPr>
          <a:xfrm>
            <a:off x="467544" y="116632"/>
            <a:ext cx="8229600" cy="1152128"/>
          </a:xfrm>
          <a:ln>
            <a:miter lim="800000"/>
            <a:headEnd/>
            <a:tailEnd/>
          </a:ln>
          <a:extLst/>
        </p:spPr>
        <p:style>
          <a:lnRef idx="0">
            <a:schemeClr val="accent2"/>
          </a:lnRef>
          <a:fillRef idx="3">
            <a:schemeClr val="accent2"/>
          </a:fillRef>
          <a:effectRef idx="3">
            <a:schemeClr val="accent2"/>
          </a:effectRef>
          <a:fontRef idx="minor">
            <a:schemeClr val="lt1"/>
          </a:fontRef>
        </p:style>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9pPr>
          </a:lstStyle>
          <a:p>
            <a:pPr eaLnBrk="1" hangingPunct="1">
              <a:buFont typeface="Frutiger 95 UltraBlack"/>
              <a:buNone/>
              <a:defRPr/>
            </a:pPr>
            <a:r>
              <a:rPr lang="en-GB" sz="4000" dirty="0">
                <a:solidFill>
                  <a:srgbClr val="FFFFFF"/>
                </a:solidFill>
                <a:latin typeface="Rockwell Extra Bold" pitchFamily="18" charset="0"/>
              </a:rPr>
              <a:t>Hiroshima video </a:t>
            </a:r>
            <a:r>
              <a:rPr lang="en-GB" sz="4000" dirty="0" smtClean="0">
                <a:solidFill>
                  <a:srgbClr val="FFFFFF"/>
                </a:solidFill>
                <a:latin typeface="Rockwell Extra Bold" pitchFamily="18" charset="0"/>
              </a:rPr>
              <a:t>clip</a:t>
            </a:r>
            <a:r>
              <a:rPr lang="en-GB" sz="4000" dirty="0">
                <a:solidFill>
                  <a:srgbClr val="FFFFFF"/>
                </a:solidFill>
                <a:latin typeface="Rockwell Extra Bold" pitchFamily="18" charset="0"/>
              </a:rPr>
              <a:t> </a:t>
            </a:r>
            <a:r>
              <a:rPr lang="en-GB" sz="4000" dirty="0" smtClean="0">
                <a:solidFill>
                  <a:srgbClr val="FFFFFF"/>
                </a:solidFill>
                <a:latin typeface="Rockwell Extra Bold" pitchFamily="18" charset="0"/>
              </a:rPr>
              <a:t>(reconstruction)</a:t>
            </a:r>
            <a:endParaRPr lang="en-GB" sz="4000" dirty="0">
              <a:solidFill>
                <a:srgbClr val="FFFFFF"/>
              </a:solidFill>
              <a:latin typeface="Rockwell Extra Bold" pitchFamily="18" charset="0"/>
            </a:endParaRPr>
          </a:p>
        </p:txBody>
      </p:sp>
      <p:sp>
        <p:nvSpPr>
          <p:cNvPr id="21507" name="Rectangle 3">
            <a:extLst>
              <a:ext uri="{FF2B5EF4-FFF2-40B4-BE49-F238E27FC236}"/>
            </a:extLst>
          </p:cNvPr>
          <p:cNvSpPr>
            <a:spLocks noGrp="1" noChangeArrowheads="1"/>
          </p:cNvSpPr>
          <p:nvPr>
            <p:ph type="body" idx="4294967295"/>
          </p:nvPr>
        </p:nvSpPr>
        <p:spPr>
          <a:xfrm>
            <a:off x="5508104" y="2924944"/>
            <a:ext cx="3541712" cy="2232025"/>
          </a:xfrm>
          <a:solidFill>
            <a:schemeClr val="accent2">
              <a:lumMod val="60000"/>
              <a:lumOff val="40000"/>
            </a:schemeClr>
          </a:solidFill>
        </p:spPr>
        <p:txBody>
          <a:bodyPr/>
          <a:lstStyle/>
          <a:p>
            <a:pPr marL="0" indent="0" eaLnBrk="1" hangingPunct="1">
              <a:spcBef>
                <a:spcPts val="700"/>
              </a:spcBef>
              <a:buFont typeface="Arial" pitchFamily="34" charset="0"/>
              <a:buNone/>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500" dirty="0">
              <a:latin typeface="Rockwell" pitchFamily="18" charset="0"/>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r>
              <a:rPr lang="en-GB" sz="2500" b="1" dirty="0">
                <a:latin typeface="Rockwell" pitchFamily="18" charset="0"/>
              </a:rPr>
              <a:t>You may find the clip disturbing. </a:t>
            </a:r>
            <a:r>
              <a:rPr lang="en-GB" sz="2500" dirty="0">
                <a:latin typeface="Rockwell" pitchFamily="18" charset="0"/>
              </a:rPr>
              <a:t>Feel free to close your eyes/look away.        </a:t>
            </a:r>
          </a:p>
          <a:p>
            <a:pPr marL="0" indent="0" eaLnBrk="1" hangingPunct="1">
              <a:spcBef>
                <a:spcPts val="700"/>
              </a:spcBef>
              <a:buFont typeface="Arial" pitchFamily="34" charset="0"/>
              <a:buNone/>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1600" dirty="0">
              <a:latin typeface="Rockwell" pitchFamily="18" charset="0"/>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800" b="1" dirty="0">
              <a:latin typeface="Rockwell" pitchFamily="18" charset="0"/>
            </a:endParaRPr>
          </a:p>
        </p:txBody>
      </p:sp>
      <p:pic>
        <p:nvPicPr>
          <p:cNvPr id="131078" name="Picture 1"/>
          <p:cNvPicPr>
            <a:picLocks noChangeAspect="1"/>
          </p:cNvPicPr>
          <p:nvPr/>
        </p:nvPicPr>
        <p:blipFill>
          <a:blip r:embed="rId3">
            <a:extLst>
              <a:ext uri="{28A0092B-C50C-407E-A947-70E740481C1C}">
                <a14:useLocalDpi xmlns:a14="http://schemas.microsoft.com/office/drawing/2010/main" val="0"/>
              </a:ext>
            </a:extLst>
          </a:blip>
          <a:srcRect l="3517" t="8830" r="34335" b="20850"/>
          <a:stretch>
            <a:fillRect/>
          </a:stretch>
        </p:blipFill>
        <p:spPr bwMode="auto">
          <a:xfrm>
            <a:off x="107949" y="1700808"/>
            <a:ext cx="5373905" cy="486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7750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Grp="1" noChangeArrowheads="1"/>
          </p:cNvSpPr>
          <p:nvPr>
            <p:ph type="title" idx="4294967295"/>
          </p:nvPr>
        </p:nvSpPr>
        <p:spPr>
          <a:xfrm>
            <a:off x="467544" y="116632"/>
            <a:ext cx="8229600" cy="720080"/>
          </a:xfrm>
          <a:ln>
            <a:miter lim="800000"/>
            <a:headEnd/>
            <a:tailEnd/>
          </a:ln>
          <a:extLst/>
        </p:spPr>
        <p:style>
          <a:lnRef idx="0">
            <a:schemeClr val="accent2"/>
          </a:lnRef>
          <a:fillRef idx="3">
            <a:schemeClr val="accent2"/>
          </a:fillRef>
          <a:effectRef idx="3">
            <a:schemeClr val="accent2"/>
          </a:effectRef>
          <a:fontRef idx="minor">
            <a:schemeClr val="lt1"/>
          </a:fontRef>
        </p:style>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9pPr>
          </a:lstStyle>
          <a:p>
            <a:pPr eaLnBrk="1" hangingPunct="1">
              <a:buFont typeface="Frutiger 95 UltraBlack"/>
              <a:buNone/>
              <a:defRPr/>
            </a:pPr>
            <a:r>
              <a:rPr lang="en-GB" sz="4000" dirty="0" smtClean="0">
                <a:solidFill>
                  <a:srgbClr val="FFFFFF"/>
                </a:solidFill>
                <a:latin typeface="Rockwell Extra Bold" pitchFamily="18" charset="0"/>
              </a:rPr>
              <a:t>Barefoot Gen</a:t>
            </a:r>
          </a:p>
        </p:txBody>
      </p:sp>
      <p:sp>
        <p:nvSpPr>
          <p:cNvPr id="21507" name="Rectangle 3"/>
          <p:cNvSpPr>
            <a:spLocks noGrp="1" noChangeArrowheads="1"/>
          </p:cNvSpPr>
          <p:nvPr>
            <p:ph type="body" idx="4294967295"/>
          </p:nvPr>
        </p:nvSpPr>
        <p:spPr>
          <a:xfrm>
            <a:off x="5003800" y="1052513"/>
            <a:ext cx="4046538" cy="5329237"/>
          </a:xfrm>
          <a:solidFill>
            <a:schemeClr val="accent2">
              <a:lumMod val="60000"/>
              <a:lumOff val="40000"/>
            </a:schemeClr>
          </a:solidFill>
        </p:spPr>
        <p:txBody>
          <a:bodyPr/>
          <a:lstStyle/>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r>
              <a:rPr lang="en-GB" sz="2500" dirty="0" smtClean="0">
                <a:latin typeface="Rockwell" pitchFamily="18" charset="0"/>
              </a:rPr>
              <a:t>Animated film made in 1983, based on the graphic novel by the famous Japanese manga artist </a:t>
            </a:r>
            <a:r>
              <a:rPr lang="en-GB" sz="2500" b="1" dirty="0" err="1" smtClean="0">
                <a:latin typeface="Rockwell" pitchFamily="18" charset="0"/>
              </a:rPr>
              <a:t>Keiji</a:t>
            </a:r>
            <a:r>
              <a:rPr lang="en-GB" sz="2500" b="1" dirty="0" smtClean="0">
                <a:latin typeface="Rockwell" pitchFamily="18" charset="0"/>
              </a:rPr>
              <a:t> </a:t>
            </a:r>
            <a:r>
              <a:rPr lang="en-GB" sz="2500" b="1" dirty="0" err="1" smtClean="0">
                <a:latin typeface="Rockwell" pitchFamily="18" charset="0"/>
              </a:rPr>
              <a:t>Nakazawa</a:t>
            </a:r>
            <a:r>
              <a:rPr lang="en-GB" sz="2500" b="1" dirty="0" smtClean="0">
                <a:latin typeface="Rockwell" pitchFamily="18" charset="0"/>
              </a:rPr>
              <a:t>, </a:t>
            </a:r>
            <a:r>
              <a:rPr lang="en-GB" sz="2500" dirty="0" smtClean="0">
                <a:latin typeface="Rockwell" pitchFamily="18" charset="0"/>
              </a:rPr>
              <a:t>who survived the Hiroshima bomb (he was 6 at the time)</a:t>
            </a:r>
          </a:p>
          <a:p>
            <a:pPr marL="0" indent="0" eaLnBrk="1" hangingPunct="1">
              <a:spcBef>
                <a:spcPts val="700"/>
              </a:spcBef>
              <a:buFont typeface="Arial" panose="020B0604020202020204" pitchFamily="34" charset="0"/>
              <a:buNone/>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500" dirty="0" smtClean="0">
              <a:latin typeface="Rockwell" pitchFamily="18" charset="0"/>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r>
              <a:rPr lang="en-GB" sz="2500" b="1" dirty="0" smtClean="0">
                <a:latin typeface="Rockwell" pitchFamily="18" charset="0"/>
              </a:rPr>
              <a:t>You may find the clip disturbing! </a:t>
            </a:r>
            <a:r>
              <a:rPr lang="en-GB" sz="2500" dirty="0" smtClean="0">
                <a:latin typeface="Rockwell" pitchFamily="18" charset="0"/>
              </a:rPr>
              <a:t>Feel free to close your eyes/look away.        </a:t>
            </a:r>
            <a:endParaRPr lang="en-GB" sz="1600" dirty="0" smtClean="0">
              <a:latin typeface="Rockwell" pitchFamily="18" charset="0"/>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800" b="1" dirty="0" smtClean="0">
              <a:latin typeface="Rockwell" pitchFamily="18" charset="0"/>
            </a:endParaRPr>
          </a:p>
        </p:txBody>
      </p:sp>
      <p:pic>
        <p:nvPicPr>
          <p:cNvPr id="291846" name="Picture 2"/>
          <p:cNvPicPr>
            <a:picLocks noChangeAspect="1"/>
          </p:cNvPicPr>
          <p:nvPr/>
        </p:nvPicPr>
        <p:blipFill>
          <a:blip r:embed="rId3">
            <a:extLst>
              <a:ext uri="{28A0092B-C50C-407E-A947-70E740481C1C}">
                <a14:useLocalDpi xmlns:a14="http://schemas.microsoft.com/office/drawing/2010/main" val="0"/>
              </a:ext>
            </a:extLst>
          </a:blip>
          <a:srcRect t="11090" r="3911" b="7706"/>
          <a:stretch>
            <a:fillRect/>
          </a:stretch>
        </p:blipFill>
        <p:spPr bwMode="auto">
          <a:xfrm>
            <a:off x="107950" y="1484313"/>
            <a:ext cx="4679950"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0393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95515" y="5445126"/>
            <a:ext cx="4629151" cy="1785939"/>
          </a:xfrm>
        </p:spPr>
        <p:txBody>
          <a:bodyPr rtlCol="0">
            <a:normAutofit fontScale="90000"/>
          </a:bodyPr>
          <a:lstStyle/>
          <a:p>
            <a:pPr>
              <a:defRPr/>
            </a:pPr>
            <a:r>
              <a:rPr lang="en-GB" sz="3000" b="1" dirty="0">
                <a:latin typeface="Rockwell" pitchFamily="18" charset="0"/>
              </a:rPr>
              <a:t>6</a:t>
            </a:r>
            <a:r>
              <a:rPr lang="en-GB" sz="3000" b="1" baseline="30000" dirty="0">
                <a:latin typeface="Rockwell" pitchFamily="18" charset="0"/>
              </a:rPr>
              <a:t>th</a:t>
            </a:r>
            <a:r>
              <a:rPr lang="en-GB" sz="3000" b="1" dirty="0">
                <a:latin typeface="Rockwell" pitchFamily="18" charset="0"/>
              </a:rPr>
              <a:t> August 1945: </a:t>
            </a:r>
            <a:r>
              <a:rPr lang="en-GB" sz="3000" dirty="0">
                <a:latin typeface="Rockwell" panose="02060603020205020403" pitchFamily="18" charset="0"/>
              </a:rPr>
              <a:t>President Truman gives a statement promising further bombs if Japan doesn’t surrender</a:t>
            </a:r>
            <a:br>
              <a:rPr lang="en-GB" sz="3000" dirty="0">
                <a:latin typeface="Rockwell" panose="02060603020205020403" pitchFamily="18" charset="0"/>
              </a:rPr>
            </a:br>
            <a:r>
              <a:rPr lang="en-GB" dirty="0"/>
              <a:t/>
            </a:r>
            <a:br>
              <a:rPr lang="en-GB" dirty="0"/>
            </a:br>
            <a:r>
              <a:rPr lang="en-GB" dirty="0"/>
              <a:t/>
            </a:r>
            <a:br>
              <a:rPr lang="en-GB" dirty="0"/>
            </a:br>
            <a:endParaRPr lang="en-GB" dirty="0"/>
          </a:p>
        </p:txBody>
      </p:sp>
      <p:pic>
        <p:nvPicPr>
          <p:cNvPr id="768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7691" y="333379"/>
            <a:ext cx="4986337"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Box 6"/>
          <p:cNvSpPr txBox="1">
            <a:spLocks noChangeArrowheads="1"/>
          </p:cNvSpPr>
          <p:nvPr/>
        </p:nvSpPr>
        <p:spPr bwMode="auto">
          <a:xfrm>
            <a:off x="6732591" y="4057652"/>
            <a:ext cx="28082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r>
              <a:rPr lang="en-GB" altLang="en-US" sz="700">
                <a:solidFill>
                  <a:prstClr val="black"/>
                </a:solidFill>
                <a:latin typeface="Arial" panose="020B0604020202020204" pitchFamily="34" charset="0"/>
                <a:cs typeface="Arial" panose="020B0604020202020204" pitchFamily="34" charset="0"/>
              </a:rPr>
              <a:t>Matthew Yglesias ; </a:t>
            </a:r>
          </a:p>
          <a:p>
            <a:pPr eaLnBrk="0" hangingPunct="0">
              <a:spcBef>
                <a:spcPct val="0"/>
              </a:spcBef>
              <a:buFontTx/>
              <a:buNone/>
            </a:pPr>
            <a:r>
              <a:rPr lang="en-GB" altLang="en-US" sz="700">
                <a:solidFill>
                  <a:prstClr val="black"/>
                </a:solidFill>
                <a:latin typeface="Arial" panose="020B0604020202020204" pitchFamily="34" charset="0"/>
                <a:cs typeface="Arial" panose="020B0604020202020204" pitchFamily="34" charset="0"/>
              </a:rPr>
              <a:t>https://creativecommons.org/licenses/by-sa/2.0/legalcode</a:t>
            </a:r>
          </a:p>
        </p:txBody>
      </p:sp>
    </p:spTree>
    <p:extLst>
      <p:ext uri="{BB962C8B-B14F-4D97-AF65-F5344CB8AC3E}">
        <p14:creationId xmlns:p14="http://schemas.microsoft.com/office/powerpoint/2010/main" val="27854881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Box 6"/>
          <p:cNvSpPr txBox="1">
            <a:spLocks noChangeArrowheads="1"/>
          </p:cNvSpPr>
          <p:nvPr/>
        </p:nvSpPr>
        <p:spPr bwMode="auto">
          <a:xfrm>
            <a:off x="5651500" y="4581525"/>
            <a:ext cx="15128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smtClean="0">
                <a:solidFill>
                  <a:srgbClr val="000000"/>
                </a:solidFill>
                <a:latin typeface="Arial" panose="020B0604020202020204" pitchFamily="34" charset="0"/>
                <a:cs typeface="Arial" panose="020B0604020202020204" pitchFamily="34" charset="0"/>
              </a:rPr>
              <a:t>Atomic Heritage Project</a:t>
            </a:r>
          </a:p>
        </p:txBody>
      </p:sp>
      <p:pic>
        <p:nvPicPr>
          <p:cNvPr id="199683" name="Picture 4"/>
          <p:cNvPicPr>
            <a:picLocks noChangeAspect="1"/>
          </p:cNvPicPr>
          <p:nvPr/>
        </p:nvPicPr>
        <p:blipFill>
          <a:blip r:embed="rId3">
            <a:extLst>
              <a:ext uri="{28A0092B-C50C-407E-A947-70E740481C1C}">
                <a14:useLocalDpi xmlns:a14="http://schemas.microsoft.com/office/drawing/2010/main" val="0"/>
              </a:ext>
            </a:extLst>
          </a:blip>
          <a:srcRect l="5205" t="36667" r="68494" b="38345"/>
          <a:stretch>
            <a:fillRect/>
          </a:stretch>
        </p:blipFill>
        <p:spPr bwMode="auto">
          <a:xfrm>
            <a:off x="2447925" y="1341438"/>
            <a:ext cx="426402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2556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50825" y="1196975"/>
            <a:ext cx="8642350" cy="2112282"/>
          </a:xfrm>
          <a:prstGeom prst="rect">
            <a:avLst/>
          </a:prstGeom>
          <a:solidFill>
            <a:schemeClr val="bg1">
              <a:alpha val="50000"/>
            </a:schemeClr>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300" dirty="0" smtClean="0">
                <a:solidFill>
                  <a:prstClr val="black"/>
                </a:solidFill>
                <a:latin typeface="Rockwell" panose="02060603020205020403" pitchFamily="18" charset="0"/>
              </a:rPr>
              <a:t>Explore at the USA’s use of nuclear weapons against Japan in August 1945</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300" dirty="0" smtClean="0">
                <a:solidFill>
                  <a:prstClr val="black"/>
                </a:solidFill>
                <a:latin typeface="Rockwell" panose="02060603020205020403" pitchFamily="18" charset="0"/>
              </a:rPr>
              <a:t>Learn about Haiku and </a:t>
            </a:r>
            <a:r>
              <a:rPr lang="en-GB" altLang="en-US" sz="2300" dirty="0" err="1" smtClean="0">
                <a:solidFill>
                  <a:prstClr val="black"/>
                </a:solidFill>
                <a:latin typeface="Rockwell" panose="02060603020205020403" pitchFamily="18" charset="0"/>
              </a:rPr>
              <a:t>Senryu</a:t>
            </a:r>
            <a:endParaRPr lang="en-GB" altLang="en-US" sz="2300" dirty="0" smtClean="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300" dirty="0" smtClean="0">
                <a:solidFill>
                  <a:prstClr val="black"/>
                </a:solidFill>
                <a:latin typeface="Rockwell" panose="02060603020205020403" pitchFamily="18" charset="0"/>
              </a:rPr>
              <a:t>Try writing our own haiku and </a:t>
            </a:r>
            <a:r>
              <a:rPr lang="en-GB" altLang="en-US" sz="2300" dirty="0" err="1" smtClean="0">
                <a:solidFill>
                  <a:prstClr val="black"/>
                </a:solidFill>
                <a:latin typeface="Rockwell" panose="02060603020205020403" pitchFamily="18" charset="0"/>
              </a:rPr>
              <a:t>senryu</a:t>
            </a:r>
            <a:r>
              <a:rPr lang="en-GB" altLang="en-US" sz="2300" dirty="0" smtClean="0">
                <a:solidFill>
                  <a:prstClr val="black"/>
                </a:solidFill>
                <a:latin typeface="Rockwell" panose="02060603020205020403" pitchFamily="18" charset="0"/>
              </a:rPr>
              <a:t> about the bombings</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smtClean="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smtClean="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smtClean="0">
              <a:solidFill>
                <a:prstClr val="black"/>
              </a:solidFill>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smtClean="0">
              <a:solidFill>
                <a:prstClr val="black"/>
              </a:solidFill>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smtClean="0">
              <a:solidFill>
                <a:prstClr val="black"/>
              </a:solidFill>
              <a:latin typeface="Rockwell" panose="02060603020205020403" pitchFamily="18" charset="0"/>
            </a:endParaRPr>
          </a:p>
        </p:txBody>
      </p:sp>
      <p:sp>
        <p:nvSpPr>
          <p:cNvPr id="4" name="Rectangle 4"/>
          <p:cNvSpPr txBox="1">
            <a:spLocks noChangeArrowheads="1"/>
          </p:cNvSpPr>
          <p:nvPr/>
        </p:nvSpPr>
        <p:spPr>
          <a:xfrm>
            <a:off x="36513" y="185057"/>
            <a:ext cx="8856662" cy="653143"/>
          </a:xfrm>
          <a:prstGeom prst="rect">
            <a:avLst/>
          </a:prstGeom>
          <a:solidFill>
            <a:sysClr val="window" lastClr="FFFFFF"/>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ct val="101000"/>
              </a:lnSpc>
              <a:spcAft>
                <a:spcPts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en-GB" sz="3600" b="1" dirty="0">
                <a:solidFill>
                  <a:prstClr val="black"/>
                </a:solidFill>
                <a:effectLst>
                  <a:outerShdw blurRad="38100" dist="38100" dir="2700000" algn="tl">
                    <a:srgbClr val="000000">
                      <a:alpha val="43137"/>
                    </a:srgbClr>
                  </a:outerShdw>
                </a:effectLst>
                <a:latin typeface="Rockwell" pitchFamily="18" charset="0"/>
              </a:rPr>
              <a:t>What </a:t>
            </a:r>
            <a:r>
              <a:rPr lang="en-GB" sz="3600" b="1" dirty="0" smtClean="0">
                <a:solidFill>
                  <a:prstClr val="black"/>
                </a:solidFill>
                <a:effectLst>
                  <a:outerShdw blurRad="38100" dist="38100" dir="2700000" algn="tl">
                    <a:srgbClr val="000000">
                      <a:alpha val="43137"/>
                    </a:srgbClr>
                  </a:outerShdw>
                </a:effectLst>
                <a:latin typeface="Rockwell" pitchFamily="18" charset="0"/>
              </a:rPr>
              <a:t>we’ll do in this lesson:</a:t>
            </a:r>
            <a:endParaRPr lang="en-GB" sz="3600" b="1" dirty="0">
              <a:solidFill>
                <a:prstClr val="black"/>
              </a:solidFill>
              <a:effectLst>
                <a:outerShdw blurRad="38100" dist="38100" dir="2700000" algn="tl">
                  <a:srgbClr val="000000">
                    <a:alpha val="43137"/>
                  </a:srgbClr>
                </a:outerShdw>
              </a:effectLst>
              <a:latin typeface="Rockwell" pitchFamily="18" charset="0"/>
            </a:endParaRPr>
          </a:p>
        </p:txBody>
      </p:sp>
    </p:spTree>
    <p:extLst>
      <p:ext uri="{BB962C8B-B14F-4D97-AF65-F5344CB8AC3E}">
        <p14:creationId xmlns:p14="http://schemas.microsoft.com/office/powerpoint/2010/main" val="12572231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0"/>
            <a:ext cx="626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6"/>
          <p:cNvSpPr txBox="1">
            <a:spLocks noChangeArrowheads="1"/>
          </p:cNvSpPr>
          <p:nvPr/>
        </p:nvSpPr>
        <p:spPr bwMode="auto">
          <a:xfrm>
            <a:off x="8027988" y="6623050"/>
            <a:ext cx="11699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auto">
              <a:spcBef>
                <a:spcPct val="0"/>
              </a:spcBef>
              <a:spcAft>
                <a:spcPts val="0"/>
              </a:spcAft>
              <a:buFontTx/>
              <a:buNone/>
            </a:pPr>
            <a:r>
              <a:rPr lang="en-GB" altLang="en-US" sz="800">
                <a:solidFill>
                  <a:srgbClr val="000000"/>
                </a:solidFill>
                <a:latin typeface="Arial" panose="020B0604020202020204" pitchFamily="34" charset="0"/>
                <a:cs typeface="Arial" panose="020B0604020202020204" pitchFamily="34" charset="0"/>
              </a:rPr>
              <a:t>Wikimedia Commons</a:t>
            </a:r>
          </a:p>
        </p:txBody>
      </p:sp>
      <p:sp>
        <p:nvSpPr>
          <p:cNvPr id="4" name="Title 1"/>
          <p:cNvSpPr txBox="1">
            <a:spLocks/>
          </p:cNvSpPr>
          <p:nvPr/>
        </p:nvSpPr>
        <p:spPr>
          <a:xfrm>
            <a:off x="-107950" y="3141663"/>
            <a:ext cx="2159000" cy="1771650"/>
          </a:xfrm>
          <a:prstGeom prst="rect">
            <a:avLst/>
          </a:prstGeom>
        </p:spPr>
        <p:txBody>
          <a:bodyPr>
            <a:normAutofit fontScale="2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9000" b="1" dirty="0">
                <a:solidFill>
                  <a:prstClr val="black"/>
                </a:solidFill>
                <a:latin typeface="Rockwell" pitchFamily="18" charset="0"/>
              </a:rPr>
              <a:t>9</a:t>
            </a:r>
            <a:r>
              <a:rPr lang="en-GB" sz="9000" b="1" baseline="30000" dirty="0">
                <a:solidFill>
                  <a:prstClr val="black"/>
                </a:solidFill>
                <a:latin typeface="Rockwell" pitchFamily="18" charset="0"/>
              </a:rPr>
              <a:t>th</a:t>
            </a:r>
            <a:r>
              <a:rPr lang="en-GB" sz="9000" b="1" dirty="0">
                <a:solidFill>
                  <a:prstClr val="black"/>
                </a:solidFill>
                <a:latin typeface="Rockwell" pitchFamily="18" charset="0"/>
              </a:rPr>
              <a:t> August 1945: </a:t>
            </a:r>
            <a:r>
              <a:rPr lang="en-GB" sz="9000" dirty="0">
                <a:solidFill>
                  <a:prstClr val="black"/>
                </a:solidFill>
                <a:latin typeface="Rockwell" panose="02060603020205020403" pitchFamily="18" charset="0"/>
              </a:rPr>
              <a:t>The bomb is dropped on Nagasaki</a:t>
            </a:r>
            <a:r>
              <a:rPr lang="en-GB" sz="3000" dirty="0">
                <a:solidFill>
                  <a:prstClr val="black"/>
                </a:solidFill>
                <a:latin typeface="Rockwell" panose="02060603020205020403" pitchFamily="18" charset="0"/>
              </a:rPr>
              <a:t/>
            </a:r>
            <a:br>
              <a:rPr lang="en-GB" sz="3000" dirty="0">
                <a:solidFill>
                  <a:prstClr val="black"/>
                </a:solidFill>
                <a:latin typeface="Rockwell" panose="02060603020205020403" pitchFamily="18" charset="0"/>
              </a:rPr>
            </a:br>
            <a:r>
              <a:rPr lang="en-GB" dirty="0">
                <a:solidFill>
                  <a:prstClr val="black"/>
                </a:solidFill>
              </a:rPr>
              <a:t/>
            </a:r>
            <a:br>
              <a:rPr lang="en-GB" dirty="0">
                <a:solidFill>
                  <a:prstClr val="black"/>
                </a:solidFill>
              </a:rPr>
            </a:br>
            <a:r>
              <a:rPr lang="en-GB" dirty="0">
                <a:solidFill>
                  <a:prstClr val="black"/>
                </a:solidFill>
              </a:rPr>
              <a:t/>
            </a:r>
            <a:br>
              <a:rPr lang="en-GB" dirty="0">
                <a:solidFill>
                  <a:prstClr val="black"/>
                </a:solidFill>
              </a:rPr>
            </a:br>
            <a:endParaRPr lang="en-GB" dirty="0">
              <a:solidFill>
                <a:prstClr val="black"/>
              </a:solidFill>
            </a:endParaRPr>
          </a:p>
        </p:txBody>
      </p:sp>
    </p:spTree>
    <p:extLst>
      <p:ext uri="{BB962C8B-B14F-4D97-AF65-F5344CB8AC3E}">
        <p14:creationId xmlns:p14="http://schemas.microsoft.com/office/powerpoint/2010/main" val="18491739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4"/>
          <p:cNvPicPr>
            <a:picLocks noChangeAspect="1"/>
          </p:cNvPicPr>
          <p:nvPr/>
        </p:nvPicPr>
        <p:blipFill>
          <a:blip r:embed="rId3">
            <a:extLst>
              <a:ext uri="{28A0092B-C50C-407E-A947-70E740481C1C}">
                <a14:useLocalDpi xmlns:a14="http://schemas.microsoft.com/office/drawing/2010/main" val="0"/>
              </a:ext>
            </a:extLst>
          </a:blip>
          <a:srcRect l="21001" t="17850" r="4733" b="26239"/>
          <a:stretch>
            <a:fillRect/>
          </a:stretch>
        </p:blipFill>
        <p:spPr bwMode="auto">
          <a:xfrm>
            <a:off x="979488" y="115888"/>
            <a:ext cx="729297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TextBox 6"/>
          <p:cNvSpPr txBox="1">
            <a:spLocks noChangeArrowheads="1"/>
          </p:cNvSpPr>
          <p:nvPr/>
        </p:nvSpPr>
        <p:spPr bwMode="auto">
          <a:xfrm>
            <a:off x="8240713" y="4294188"/>
            <a:ext cx="7207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smtClean="0">
                <a:solidFill>
                  <a:srgbClr val="000000"/>
                </a:solidFill>
                <a:latin typeface="Arial" panose="020B0604020202020204" pitchFamily="34" charset="0"/>
                <a:cs typeface="Arial" panose="020B0604020202020204" pitchFamily="34" charset="0"/>
              </a:rPr>
              <a:t>histclo.com</a:t>
            </a:r>
          </a:p>
        </p:txBody>
      </p:sp>
      <p:sp>
        <p:nvSpPr>
          <p:cNvPr id="203780" name="Title 1"/>
          <p:cNvSpPr>
            <a:spLocks noGrp="1"/>
          </p:cNvSpPr>
          <p:nvPr>
            <p:ph type="title"/>
          </p:nvPr>
        </p:nvSpPr>
        <p:spPr>
          <a:xfrm>
            <a:off x="-87889" y="4508500"/>
            <a:ext cx="9268959" cy="2490787"/>
          </a:xfrm>
        </p:spPr>
        <p:txBody>
          <a:bodyPr/>
          <a:lstStyle/>
          <a:p>
            <a:r>
              <a:rPr lang="en-GB" altLang="en-US" sz="2450" b="1" dirty="0" smtClean="0">
                <a:latin typeface="Rockwell" panose="02060603020205020403" pitchFamily="18" charset="0"/>
              </a:rPr>
              <a:t>9</a:t>
            </a:r>
            <a:r>
              <a:rPr lang="en-GB" altLang="en-US" sz="2450" b="1" baseline="30000" dirty="0" smtClean="0">
                <a:latin typeface="Rockwell" panose="02060603020205020403" pitchFamily="18" charset="0"/>
              </a:rPr>
              <a:t>th</a:t>
            </a:r>
            <a:r>
              <a:rPr lang="en-GB" altLang="en-US" sz="2450" b="1" dirty="0" smtClean="0">
                <a:latin typeface="Rockwell" panose="02060603020205020403" pitchFamily="18" charset="0"/>
              </a:rPr>
              <a:t> August 1945: </a:t>
            </a:r>
            <a:r>
              <a:rPr lang="en-GB" altLang="en-US" sz="2450" dirty="0" smtClean="0">
                <a:latin typeface="Rockwell" panose="02060603020205020403" pitchFamily="18" charset="0"/>
              </a:rPr>
              <a:t>At midnight, the USSR invades Manchuria, in Northern China, which since 1932 had been part of the Japanese Empire. They go on to capture Northern Korea and other Japanese-occupied territories. </a:t>
            </a:r>
            <a:endParaRPr lang="en-GB" altLang="en-US" sz="1500" dirty="0" smtClean="0"/>
          </a:p>
        </p:txBody>
      </p:sp>
    </p:spTree>
    <p:extLst>
      <p:ext uri="{BB962C8B-B14F-4D97-AF65-F5344CB8AC3E}">
        <p14:creationId xmlns:p14="http://schemas.microsoft.com/office/powerpoint/2010/main" val="25779930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8" y="5949950"/>
            <a:ext cx="9166226" cy="1295400"/>
          </a:xfrm>
        </p:spPr>
        <p:txBody>
          <a:bodyPr rtlCol="0">
            <a:normAutofit fontScale="90000"/>
          </a:bodyPr>
          <a:lstStyle/>
          <a:p>
            <a:pPr fontAlgn="auto">
              <a:spcAft>
                <a:spcPts val="0"/>
              </a:spcAft>
              <a:defRPr/>
            </a:pPr>
            <a:r>
              <a:rPr lang="en-GB" sz="3600" b="1" dirty="0" smtClean="0">
                <a:latin typeface="Rockwell" pitchFamily="18" charset="0"/>
              </a:rPr>
              <a:t>2</a:t>
            </a:r>
            <a:r>
              <a:rPr lang="en-GB" sz="3600" b="1" baseline="30000" dirty="0" smtClean="0">
                <a:latin typeface="Rockwell" pitchFamily="18" charset="0"/>
              </a:rPr>
              <a:t>nd</a:t>
            </a:r>
            <a:r>
              <a:rPr lang="en-GB" sz="3600" b="1" dirty="0" smtClean="0">
                <a:latin typeface="Rockwell" pitchFamily="18" charset="0"/>
              </a:rPr>
              <a:t> September </a:t>
            </a:r>
            <a:r>
              <a:rPr lang="en-GB" sz="3600" b="1" dirty="0">
                <a:latin typeface="Rockwell" pitchFamily="18" charset="0"/>
              </a:rPr>
              <a:t>1945: </a:t>
            </a:r>
            <a:r>
              <a:rPr lang="en-GB" sz="3600" dirty="0">
                <a:latin typeface="Rockwell" pitchFamily="18" charset="0"/>
              </a:rPr>
              <a:t>Japan formally surrenders. This is the end of the Second World War.</a:t>
            </a:r>
            <a:r>
              <a:rPr lang="en-GB" sz="3200" dirty="0"/>
              <a:t/>
            </a:r>
            <a:br>
              <a:rPr lang="en-GB" sz="3200" dirty="0"/>
            </a:br>
            <a:r>
              <a:rPr lang="en-GB" dirty="0"/>
              <a:t/>
            </a:r>
            <a:br>
              <a:rPr lang="en-GB" dirty="0"/>
            </a:br>
            <a:r>
              <a:rPr lang="en-GB" dirty="0"/>
              <a:t/>
            </a:r>
            <a:br>
              <a:rPr lang="en-GB" dirty="0"/>
            </a:br>
            <a:endParaRPr lang="en-GB" dirty="0"/>
          </a:p>
        </p:txBody>
      </p:sp>
      <p:pic>
        <p:nvPicPr>
          <p:cNvPr id="205827" name="Picture 2" descr="https://upload.wikimedia.org/wikipedia/commons/e/e5/Shigemitsu-signs-surren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15888"/>
            <a:ext cx="6289675"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Box 6"/>
          <p:cNvSpPr txBox="1">
            <a:spLocks noChangeArrowheads="1"/>
          </p:cNvSpPr>
          <p:nvPr/>
        </p:nvSpPr>
        <p:spPr bwMode="auto">
          <a:xfrm>
            <a:off x="7766050" y="4972050"/>
            <a:ext cx="9096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smtClean="0">
                <a:solidFill>
                  <a:srgbClr val="000000"/>
                </a:solidFill>
                <a:latin typeface="Arial" panose="020B0604020202020204" pitchFamily="34" charset="0"/>
                <a:cs typeface="Arial" panose="020B0604020202020204" pitchFamily="34" charset="0"/>
              </a:rPr>
              <a:t>Public domain</a:t>
            </a:r>
          </a:p>
        </p:txBody>
      </p:sp>
    </p:spTree>
    <p:extLst>
      <p:ext uri="{BB962C8B-B14F-4D97-AF65-F5344CB8AC3E}">
        <p14:creationId xmlns:p14="http://schemas.microsoft.com/office/powerpoint/2010/main" val="340446733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57200" y="115888"/>
            <a:ext cx="8229600" cy="1314450"/>
          </a:xfrm>
        </p:spPr>
        <p:style>
          <a:lnRef idx="1">
            <a:schemeClr val="accent4"/>
          </a:lnRef>
          <a:fillRef idx="3">
            <a:schemeClr val="accent4"/>
          </a:fillRef>
          <a:effectRef idx="2">
            <a:schemeClr val="accent4"/>
          </a:effectRef>
          <a:fontRef idx="minor">
            <a:schemeClr val="lt1"/>
          </a:fontRef>
        </p:style>
        <p:txBody>
          <a:bodyPr/>
          <a:lstStyle/>
          <a:p>
            <a:pPr eaLnBrk="1" hangingPunct="1">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smtClean="0">
                <a:latin typeface="Rockwell Extra Bold" pitchFamily="18" charset="0"/>
              </a:rPr>
              <a:t>What are the arguments </a:t>
            </a:r>
            <a:r>
              <a:rPr lang="en-GB" sz="4000" u="sng" dirty="0" smtClean="0">
                <a:latin typeface="Rockwell Extra Bold" pitchFamily="18" charset="0"/>
              </a:rPr>
              <a:t>for</a:t>
            </a:r>
            <a:r>
              <a:rPr lang="en-GB" sz="4000" dirty="0" smtClean="0">
                <a:latin typeface="Rockwell Extra Bold" pitchFamily="18" charset="0"/>
              </a:rPr>
              <a:t> the bombings?</a:t>
            </a:r>
            <a:endParaRPr lang="en-GB" sz="4000" dirty="0">
              <a:latin typeface="Rockwell Extra Bold" pitchFamily="18" charset="0"/>
            </a:endParaRPr>
          </a:p>
        </p:txBody>
      </p:sp>
      <p:sp>
        <p:nvSpPr>
          <p:cNvPr id="22530" name="Rectangle 2"/>
          <p:cNvSpPr>
            <a:spLocks noGrp="1" noChangeArrowheads="1"/>
          </p:cNvSpPr>
          <p:nvPr>
            <p:ph type="body" idx="1"/>
          </p:nvPr>
        </p:nvSpPr>
        <p:spPr>
          <a:xfrm>
            <a:off x="107950" y="1741488"/>
            <a:ext cx="4324350" cy="5000625"/>
          </a:xfrm>
          <a:solidFill>
            <a:srgbClr val="BF7FFF">
              <a:alpha val="50195"/>
            </a:srgbClr>
          </a:solidFill>
        </p:spPr>
        <p:txBody>
          <a:bodyPr>
            <a:normAutofit/>
          </a:bodyPr>
          <a:lstStyle/>
          <a:p>
            <a:pPr marL="311150" indent="-311150">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smtClean="0">
                <a:latin typeface="Rockwell" panose="02060603020205020403" pitchFamily="18" charset="0"/>
              </a:rPr>
              <a:t>Saved lives: ended </a:t>
            </a:r>
            <a:r>
              <a:rPr lang="en-GB" altLang="en-US" sz="2400" dirty="0">
                <a:latin typeface="Rockwell" panose="02060603020205020403" pitchFamily="18" charset="0"/>
              </a:rPr>
              <a:t>the war ASAP, saving lives overall by avoiding a land </a:t>
            </a:r>
            <a:r>
              <a:rPr lang="en-GB" altLang="en-US" sz="2400" dirty="0" smtClean="0">
                <a:latin typeface="Rockwell" panose="02060603020205020403" pitchFamily="18" charset="0"/>
              </a:rPr>
              <a:t>invasion </a:t>
            </a:r>
            <a:r>
              <a:rPr lang="en-GB" altLang="en-US" sz="1500" dirty="0" smtClean="0">
                <a:latin typeface="Rockwell" panose="02060603020205020403" pitchFamily="18" charset="0"/>
              </a:rPr>
              <a:t>(</a:t>
            </a:r>
            <a:r>
              <a:rPr lang="en-GB" sz="1500" dirty="0" smtClean="0"/>
              <a:t>the Okinawa </a:t>
            </a:r>
            <a:r>
              <a:rPr lang="en-GB" sz="1500" dirty="0"/>
              <a:t>battle saw 1/3 of US landing force killed or </a:t>
            </a:r>
            <a:r>
              <a:rPr lang="en-GB" sz="1500" dirty="0" smtClean="0"/>
              <a:t>wounded; Churchill said the USA and Britain would lose </a:t>
            </a:r>
            <a:r>
              <a:rPr lang="en-GB" sz="1500" dirty="0"/>
              <a:t>1 million and 500,000 </a:t>
            </a:r>
            <a:r>
              <a:rPr lang="en-GB" sz="1500" dirty="0" smtClean="0"/>
              <a:t>soldiers respectively)</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1500" dirty="0" smtClean="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smtClean="0">
                <a:latin typeface="Rockwell" panose="02060603020205020403" pitchFamily="18" charset="0"/>
              </a:rPr>
              <a:t>Revenge </a:t>
            </a:r>
            <a:r>
              <a:rPr lang="en-GB" altLang="en-US" sz="2400" dirty="0">
                <a:latin typeface="Rockwell" panose="02060603020205020403" pitchFamily="18" charset="0"/>
              </a:rPr>
              <a:t>for Pearl </a:t>
            </a:r>
            <a:r>
              <a:rPr lang="en-GB" altLang="en-US" sz="2400" dirty="0" smtClean="0">
                <a:latin typeface="Rockwell" panose="02060603020205020403" pitchFamily="18" charset="0"/>
              </a:rPr>
              <a:t>Harbour</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smtClean="0">
                <a:latin typeface="Rockwell" panose="02060603020205020403" pitchFamily="18" charset="0"/>
              </a:rPr>
              <a:t>Once the bomb was developed, it was always going to be used </a:t>
            </a:r>
            <a:endParaRPr lang="en-GB" altLang="en-US" sz="2400" dirty="0">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smtClean="0">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smtClean="0">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smtClean="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smtClean="0">
              <a:latin typeface="Rockwell" panose="02060603020205020403" pitchFamily="18" charset="0"/>
            </a:endParaRPr>
          </a:p>
        </p:txBody>
      </p:sp>
      <p:pic>
        <p:nvPicPr>
          <p:cNvPr id="2304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773238"/>
            <a:ext cx="45005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5" name="TextBox 6"/>
          <p:cNvSpPr txBox="1">
            <a:spLocks noChangeArrowheads="1"/>
          </p:cNvSpPr>
          <p:nvPr/>
        </p:nvSpPr>
        <p:spPr bwMode="auto">
          <a:xfrm>
            <a:off x="7815263" y="5387975"/>
            <a:ext cx="12954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r>
              <a:rPr lang="en-GB" altLang="en-US" sz="900" smtClean="0">
                <a:solidFill>
                  <a:srgbClr val="000000"/>
                </a:solidFill>
                <a:latin typeface="Arial" panose="020B0604020202020204" pitchFamily="34" charset="0"/>
                <a:cs typeface="Arial" panose="020B0604020202020204" pitchFamily="34" charset="0"/>
              </a:rPr>
              <a:t>US National Archives</a:t>
            </a:r>
          </a:p>
        </p:txBody>
      </p:sp>
    </p:spTree>
    <p:extLst>
      <p:ext uri="{BB962C8B-B14F-4D97-AF65-F5344CB8AC3E}">
        <p14:creationId xmlns:p14="http://schemas.microsoft.com/office/powerpoint/2010/main" val="29969502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46088" y="98425"/>
            <a:ext cx="8229600" cy="1314450"/>
          </a:xfrm>
          <a:solidFill>
            <a:schemeClr val="accent3">
              <a:lumMod val="50000"/>
            </a:schemeClr>
          </a:solidFill>
        </p:spPr>
        <p:style>
          <a:lnRef idx="1">
            <a:schemeClr val="accent4"/>
          </a:lnRef>
          <a:fillRef idx="3">
            <a:schemeClr val="accent4"/>
          </a:fillRef>
          <a:effectRef idx="2">
            <a:schemeClr val="accent4"/>
          </a:effectRef>
          <a:fontRef idx="minor">
            <a:schemeClr val="lt1"/>
          </a:fontRef>
        </p:style>
        <p:txBody>
          <a:bodyPr/>
          <a:lstStyle/>
          <a:p>
            <a:pPr eaLnBrk="1" hangingPunct="1">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smtClean="0">
                <a:latin typeface="Rockwell Extra Bold" pitchFamily="18" charset="0"/>
              </a:rPr>
              <a:t>What are the arguments </a:t>
            </a:r>
            <a:r>
              <a:rPr lang="en-GB" sz="4000" u="sng" dirty="0" smtClean="0">
                <a:latin typeface="Rockwell Extra Bold" pitchFamily="18" charset="0"/>
              </a:rPr>
              <a:t>against</a:t>
            </a:r>
            <a:r>
              <a:rPr lang="en-GB" sz="4000" dirty="0" smtClean="0">
                <a:latin typeface="Rockwell Extra Bold" pitchFamily="18" charset="0"/>
              </a:rPr>
              <a:t> the bombings?</a:t>
            </a:r>
            <a:endParaRPr lang="en-GB" sz="4000" dirty="0">
              <a:latin typeface="Rockwell Extra Bold" pitchFamily="18" charset="0"/>
            </a:endParaRPr>
          </a:p>
        </p:txBody>
      </p:sp>
      <p:sp>
        <p:nvSpPr>
          <p:cNvPr id="22530" name="Rectangle 2"/>
          <p:cNvSpPr>
            <a:spLocks noGrp="1" noChangeArrowheads="1"/>
          </p:cNvSpPr>
          <p:nvPr>
            <p:ph type="body" idx="1"/>
          </p:nvPr>
        </p:nvSpPr>
        <p:spPr>
          <a:xfrm>
            <a:off x="395288" y="1628775"/>
            <a:ext cx="8280400" cy="4103688"/>
          </a:xfrm>
          <a:solidFill>
            <a:schemeClr val="accent3">
              <a:lumMod val="75000"/>
              <a:alpha val="50195"/>
            </a:schemeClr>
          </a:solidFill>
        </p:spPr>
        <p:txBody>
          <a:bodyPr/>
          <a:lstStyle/>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Immoral: Killed </a:t>
            </a:r>
            <a:r>
              <a:rPr lang="en-GB" altLang="en-US" sz="2400" dirty="0" smtClean="0">
                <a:solidFill>
                  <a:prstClr val="black"/>
                </a:solidFill>
                <a:latin typeface="Rockwell" panose="02060603020205020403" pitchFamily="18" charset="0"/>
              </a:rPr>
              <a:t>185,000-600,000 </a:t>
            </a:r>
            <a:r>
              <a:rPr lang="en-GB" altLang="en-US" sz="2400" dirty="0">
                <a:solidFill>
                  <a:prstClr val="black"/>
                </a:solidFill>
                <a:latin typeface="Rockwell" panose="02060603020205020403" pitchFamily="18" charset="0"/>
              </a:rPr>
              <a:t>- mostly </a:t>
            </a:r>
            <a:r>
              <a:rPr lang="en-GB" altLang="en-US" sz="2400" dirty="0" smtClean="0">
                <a:solidFill>
                  <a:prstClr val="black"/>
                </a:solidFill>
                <a:latin typeface="Rockwell" panose="02060603020205020403" pitchFamily="18" charset="0"/>
              </a:rPr>
              <a:t>civilians </a:t>
            </a:r>
            <a:r>
              <a:rPr lang="en-GB" altLang="en-US" sz="1500" dirty="0" smtClean="0"/>
              <a:t>(Some of the leading</a:t>
            </a:r>
            <a:r>
              <a:rPr lang="en-GB" sz="1500" dirty="0" smtClean="0"/>
              <a:t> </a:t>
            </a:r>
            <a:r>
              <a:rPr lang="en-GB" sz="1500" dirty="0"/>
              <a:t>Manhattan </a:t>
            </a:r>
            <a:r>
              <a:rPr lang="en-GB" sz="1500" dirty="0" smtClean="0"/>
              <a:t>Projects scientists </a:t>
            </a:r>
            <a:r>
              <a:rPr lang="en-GB" sz="1500" dirty="0"/>
              <a:t>had asked </a:t>
            </a:r>
            <a:r>
              <a:rPr lang="en-GB" sz="1500" dirty="0" smtClean="0"/>
              <a:t>decision-makers for </a:t>
            </a:r>
            <a:r>
              <a:rPr lang="en-GB" sz="1500" dirty="0"/>
              <a:t>the A-bomb to be used on ''uninhabited area'' of Japan </a:t>
            </a:r>
            <a:r>
              <a:rPr lang="en-GB" sz="1500" dirty="0" smtClean="0"/>
              <a:t>instead, as a threat, </a:t>
            </a:r>
            <a:r>
              <a:rPr lang="en-GB" sz="1500" dirty="0"/>
              <a:t>but Truman </a:t>
            </a:r>
            <a:r>
              <a:rPr lang="en-GB" sz="1500" dirty="0" smtClean="0"/>
              <a:t>had </a:t>
            </a:r>
            <a:r>
              <a:rPr lang="en-GB" sz="1500" dirty="0"/>
              <a:t>already decided on maximum impact, and couldn't risk failure of bomb </a:t>
            </a:r>
            <a:r>
              <a:rPr lang="en-GB" sz="1500" dirty="0" smtClean="0"/>
              <a:t>demonstration. They only had two bombs, after all.)</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Surrender was possible: The US </a:t>
            </a:r>
            <a:r>
              <a:rPr lang="en-GB" altLang="en-US" sz="2400" dirty="0" smtClean="0">
                <a:solidFill>
                  <a:prstClr val="black"/>
                </a:solidFill>
                <a:latin typeface="Rockwell" panose="02060603020205020403" pitchFamily="18" charset="0"/>
              </a:rPr>
              <a:t>had intercepted telegrams showing that </a:t>
            </a:r>
            <a:r>
              <a:rPr lang="en-GB" altLang="en-US" sz="2400" dirty="0">
                <a:solidFill>
                  <a:prstClr val="black"/>
                </a:solidFill>
                <a:latin typeface="Rockwell" panose="02060603020205020403" pitchFamily="18" charset="0"/>
              </a:rPr>
              <a:t>some of the Japanese government wanted </a:t>
            </a:r>
            <a:r>
              <a:rPr lang="en-GB" altLang="en-US" sz="2400" dirty="0" smtClean="0">
                <a:solidFill>
                  <a:prstClr val="black"/>
                </a:solidFill>
                <a:latin typeface="Rockwell" panose="02060603020205020403" pitchFamily="18" charset="0"/>
              </a:rPr>
              <a:t>Japan to </a:t>
            </a:r>
            <a:r>
              <a:rPr lang="en-GB" altLang="en-US" sz="2400" dirty="0">
                <a:solidFill>
                  <a:prstClr val="black"/>
                </a:solidFill>
                <a:latin typeface="Rockwell" panose="02060603020205020403" pitchFamily="18" charset="0"/>
              </a:rPr>
              <a:t>surrender</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More about sending a message to the Soviet Union</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smtClean="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smtClean="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smtClean="0">
              <a:latin typeface="Rockwell" panose="02060603020205020403" pitchFamily="18" charset="0"/>
            </a:endParaRPr>
          </a:p>
        </p:txBody>
      </p:sp>
    </p:spTree>
    <p:extLst>
      <p:ext uri="{BB962C8B-B14F-4D97-AF65-F5344CB8AC3E}">
        <p14:creationId xmlns:p14="http://schemas.microsoft.com/office/powerpoint/2010/main" val="24871224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489600" y="2492896"/>
            <a:ext cx="8226720" cy="1146360"/>
          </a:xfrm>
          <a:solidFill>
            <a:srgbClr val="FFD320"/>
          </a:solidFill>
          <a:ln/>
        </p:spPr>
        <p:txBody>
          <a:bodyPr>
            <a:normAutofit fontScale="90000"/>
          </a:bodyPr>
          <a:lstStyle/>
          <a:p>
            <a:pPr>
              <a:lnSpc>
                <a:spcPct val="101000"/>
              </a:lnSpc>
              <a:buSzPct val="100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latin typeface="Rockwell Extra Bold" pitchFamily="18" charset="0"/>
              </a:rPr>
              <a:t>WHAT DO </a:t>
            </a:r>
            <a:r>
              <a:rPr lang="en-GB" i="1" dirty="0">
                <a:latin typeface="Rockwell Extra Bold" pitchFamily="18" charset="0"/>
              </a:rPr>
              <a:t>YOU</a:t>
            </a:r>
            <a:r>
              <a:rPr lang="en-GB" dirty="0">
                <a:latin typeface="Rockwell Extra Bold" pitchFamily="18" charset="0"/>
              </a:rPr>
              <a:t> </a:t>
            </a:r>
            <a:r>
              <a:rPr lang="en-GB" dirty="0" smtClean="0">
                <a:latin typeface="Rockwell Extra Bold" pitchFamily="18" charset="0"/>
              </a:rPr>
              <a:t> THINK</a:t>
            </a:r>
            <a:r>
              <a:rPr lang="en-GB" dirty="0">
                <a:latin typeface="Rockwell Extra Bold" pitchFamily="18" charset="0"/>
              </a:rPr>
              <a:t>?</a:t>
            </a:r>
            <a:br>
              <a:rPr lang="en-GB" dirty="0">
                <a:latin typeface="Rockwell Extra Bold" pitchFamily="18" charset="0"/>
              </a:rPr>
            </a:br>
            <a:r>
              <a:rPr lang="en-GB" sz="2500" dirty="0" smtClean="0">
                <a:latin typeface="Rockwell Extra Bold" pitchFamily="18" charset="0"/>
              </a:rPr>
              <a:t>‘spectrum line’</a:t>
            </a:r>
            <a:endParaRPr lang="en-GB" sz="2500" dirty="0">
              <a:latin typeface="Rockwell Extra Bold" pitchFamily="18" charset="0"/>
            </a:endParaRPr>
          </a:p>
        </p:txBody>
      </p:sp>
    </p:spTree>
    <p:extLst>
      <p:ext uri="{BB962C8B-B14F-4D97-AF65-F5344CB8AC3E}">
        <p14:creationId xmlns:p14="http://schemas.microsoft.com/office/powerpoint/2010/main" val="39687024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File:Torreblanca cherry blossoms.jpg"/>
          <p:cNvPicPr>
            <a:picLocks noChangeAspect="1" noChangeArrowheads="1"/>
          </p:cNvPicPr>
          <p:nvPr/>
        </p:nvPicPr>
        <p:blipFill>
          <a:blip r:embed="rId3" cstate="print">
            <a:duotone>
              <a:schemeClr val="accent2">
                <a:shade val="45000"/>
                <a:satMod val="135000"/>
              </a:schemeClr>
              <a:prstClr val="white"/>
            </a:duotone>
            <a:lum bright="62000" contrast="-65000"/>
          </a:blip>
          <a:srcRect/>
          <a:stretch>
            <a:fillRect/>
          </a:stretch>
        </p:blipFill>
        <p:spPr bwMode="auto">
          <a:xfrm>
            <a:off x="0" y="0"/>
            <a:ext cx="9144000" cy="6858000"/>
          </a:xfrm>
          <a:prstGeom prst="rect">
            <a:avLst/>
          </a:prstGeom>
          <a:noFill/>
        </p:spPr>
      </p:pic>
      <p:grpSp>
        <p:nvGrpSpPr>
          <p:cNvPr id="111619" name="Group 7"/>
          <p:cNvGrpSpPr>
            <a:grpSpLocks/>
          </p:cNvGrpSpPr>
          <p:nvPr/>
        </p:nvGrpSpPr>
        <p:grpSpPr bwMode="auto">
          <a:xfrm>
            <a:off x="1828800" y="1851025"/>
            <a:ext cx="5486400" cy="3155950"/>
            <a:chOff x="1752600" y="2105561"/>
            <a:chExt cx="5486400" cy="3156704"/>
          </a:xfrm>
        </p:grpSpPr>
        <p:sp>
          <p:nvSpPr>
            <p:cNvPr id="111620" name="Rectangle 4"/>
            <p:cNvSpPr>
              <a:spLocks noChangeArrowheads="1"/>
            </p:cNvSpPr>
            <p:nvPr/>
          </p:nvSpPr>
          <p:spPr bwMode="auto">
            <a:xfrm>
              <a:off x="2247900" y="2105561"/>
              <a:ext cx="4648200"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ja-JP" altLang="en-US" sz="16600" smtClean="0">
                  <a:solidFill>
                    <a:srgbClr val="000000"/>
                  </a:solidFill>
                  <a:latin typeface="Rockwell Extra Bold" panose="02060903040505020403" pitchFamily="18" charset="0"/>
                  <a:ea typeface="MS PGothic" panose="020B0600070205080204" pitchFamily="34" charset="-128"/>
                  <a:cs typeface="Shruti" panose="020B0502040204020203" pitchFamily="34" charset="0"/>
                </a:rPr>
                <a:t>俳句</a:t>
              </a:r>
              <a:endParaRPr lang="en-GB" altLang="en-US" sz="16600" smtClean="0">
                <a:solidFill>
                  <a:srgbClr val="000000"/>
                </a:solidFill>
                <a:latin typeface="Rockwell Extra Bold" panose="02060903040505020403" pitchFamily="18" charset="0"/>
                <a:ea typeface="MS PGothic" panose="020B0600070205080204" pitchFamily="34" charset="-128"/>
                <a:cs typeface="Shruti" panose="020B0502040204020203" pitchFamily="34" charset="0"/>
              </a:endParaRPr>
            </a:p>
          </p:txBody>
        </p:sp>
        <p:sp>
          <p:nvSpPr>
            <p:cNvPr id="111621" name="TextBox 6"/>
            <p:cNvSpPr txBox="1">
              <a:spLocks noChangeArrowheads="1"/>
            </p:cNvSpPr>
            <p:nvPr/>
          </p:nvSpPr>
          <p:spPr bwMode="auto">
            <a:xfrm>
              <a:off x="1752600" y="4800600"/>
              <a:ext cx="548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400" smtClean="0">
                  <a:solidFill>
                    <a:srgbClr val="000000"/>
                  </a:solidFill>
                  <a:latin typeface="Rockwell Extra Bold" panose="02060903040505020403" pitchFamily="18" charset="0"/>
                </a:rPr>
                <a:t>‘Haiku’ in Japanese</a:t>
              </a:r>
            </a:p>
          </p:txBody>
        </p:sp>
      </p:grpSp>
    </p:spTree>
    <p:extLst>
      <p:ext uri="{BB962C8B-B14F-4D97-AF65-F5344CB8AC3E}">
        <p14:creationId xmlns:p14="http://schemas.microsoft.com/office/powerpoint/2010/main" val="115769697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File:Torreblanca cherry blossoms.jpg"/>
          <p:cNvPicPr>
            <a:picLocks noChangeAspect="1" noChangeArrowheads="1"/>
          </p:cNvPicPr>
          <p:nvPr/>
        </p:nvPicPr>
        <p:blipFill>
          <a:blip r:embed="rId3" cstate="print">
            <a:duotone>
              <a:schemeClr val="accent3">
                <a:shade val="45000"/>
                <a:satMod val="135000"/>
              </a:schemeClr>
              <a:prstClr val="white"/>
            </a:duotone>
            <a:lum bright="43000"/>
          </a:blip>
          <a:srcRect/>
          <a:stretch>
            <a:fillRect/>
          </a:stretch>
        </p:blipFill>
        <p:spPr bwMode="auto">
          <a:xfrm>
            <a:off x="0" y="0"/>
            <a:ext cx="9144000" cy="6858000"/>
          </a:xfrm>
          <a:prstGeom prst="rect">
            <a:avLst/>
          </a:prstGeom>
          <a:noFill/>
        </p:spPr>
      </p:pic>
      <p:sp>
        <p:nvSpPr>
          <p:cNvPr id="8195" name="Title 2"/>
          <p:cNvSpPr>
            <a:spLocks noGrp="1"/>
          </p:cNvSpPr>
          <p:nvPr>
            <p:ph type="title"/>
          </p:nvPr>
        </p:nvSpPr>
        <p:spPr>
          <a:xfrm>
            <a:off x="457200" y="0"/>
            <a:ext cx="8229600" cy="685800"/>
          </a:xfrm>
        </p:spPr>
        <p:txBody>
          <a:bodyPr/>
          <a:lstStyle/>
          <a:p>
            <a:pPr eaLnBrk="1" hangingPunct="1"/>
            <a:r>
              <a:rPr lang="en-GB" altLang="en-US" dirty="0" smtClean="0">
                <a:latin typeface="Rockwell Extra Bold" panose="02060903040505020403" pitchFamily="18" charset="0"/>
              </a:rPr>
              <a:t>What is a Haiku?</a:t>
            </a:r>
          </a:p>
        </p:txBody>
      </p:sp>
      <p:sp>
        <p:nvSpPr>
          <p:cNvPr id="4" name="Content Placeholder 3"/>
          <p:cNvSpPr>
            <a:spLocks noGrp="1"/>
          </p:cNvSpPr>
          <p:nvPr>
            <p:ph idx="1"/>
          </p:nvPr>
        </p:nvSpPr>
        <p:spPr>
          <a:xfrm>
            <a:off x="76200" y="792163"/>
            <a:ext cx="8991600" cy="6100762"/>
          </a:xfrm>
        </p:spPr>
        <p:txBody>
          <a:bodyPr/>
          <a:lstStyle/>
          <a:p>
            <a:pPr eaLnBrk="1" hangingPunct="1">
              <a:buFont typeface="Wingdings" panose="05000000000000000000" pitchFamily="2" charset="2"/>
              <a:buChar char="§"/>
              <a:defRPr/>
            </a:pPr>
            <a:r>
              <a:rPr lang="en-US" altLang="en-US" sz="2500" dirty="0" smtClean="0">
                <a:latin typeface="Rockwell" panose="02060603020205020403" pitchFamily="18" charset="0"/>
              </a:rPr>
              <a:t>A haiku is a type of Japanese poem</a:t>
            </a:r>
          </a:p>
          <a:p>
            <a:pPr marL="0" indent="0" eaLnBrk="1" hangingPunct="1">
              <a:buNone/>
              <a:defRPr/>
            </a:pPr>
            <a:endParaRPr lang="en-US" altLang="en-US" sz="2500" dirty="0" smtClean="0">
              <a:latin typeface="Rockwell" panose="02060603020205020403" pitchFamily="18" charset="0"/>
            </a:endParaRPr>
          </a:p>
          <a:p>
            <a:pPr eaLnBrk="1" hangingPunct="1">
              <a:buFont typeface="Wingdings" panose="05000000000000000000" pitchFamily="2" charset="2"/>
              <a:buChar char="§"/>
              <a:defRPr/>
            </a:pPr>
            <a:r>
              <a:rPr lang="en-US" altLang="en-US" sz="2500" dirty="0" smtClean="0">
                <a:latin typeface="Rockwell" panose="02060603020205020403" pitchFamily="18" charset="0"/>
              </a:rPr>
              <a:t>It’s (usually) 3 lines and 17 syllables long: 5 syllables in the first line, 7 in the second, and 5 in the third</a:t>
            </a:r>
          </a:p>
          <a:p>
            <a:pPr eaLnBrk="1" hangingPunct="1">
              <a:buFont typeface="Wingdings" panose="05000000000000000000" pitchFamily="2" charset="2"/>
              <a:buChar char="§"/>
              <a:defRPr/>
            </a:pPr>
            <a:endParaRPr lang="en-GB" sz="2500" dirty="0" smtClean="0">
              <a:latin typeface="Rockwell" panose="02060603020205020403" pitchFamily="18" charset="0"/>
            </a:endParaRPr>
          </a:p>
          <a:p>
            <a:pPr eaLnBrk="1" hangingPunct="1">
              <a:buFont typeface="Wingdings" panose="05000000000000000000" pitchFamily="2" charset="2"/>
              <a:buChar char="§"/>
              <a:defRPr/>
            </a:pPr>
            <a:r>
              <a:rPr lang="en-GB" sz="2500" dirty="0" smtClean="0">
                <a:latin typeface="Rockwell" panose="02060603020205020403" pitchFamily="18" charset="0"/>
              </a:rPr>
              <a:t>Haikus say something epic in a few words. They were first written 100s of years ago, as the start of longer poems</a:t>
            </a:r>
            <a:br>
              <a:rPr lang="en-GB" sz="2500" dirty="0" smtClean="0">
                <a:latin typeface="Rockwell" panose="02060603020205020403" pitchFamily="18" charset="0"/>
              </a:rPr>
            </a:br>
            <a:endParaRPr lang="en-GB" sz="2500" dirty="0" smtClean="0">
              <a:latin typeface="Rockwell" panose="02060603020205020403" pitchFamily="18" charset="0"/>
            </a:endParaRPr>
          </a:p>
          <a:p>
            <a:pPr eaLnBrk="1" hangingPunct="1">
              <a:buFont typeface="Wingdings" panose="05000000000000000000" pitchFamily="2" charset="2"/>
              <a:buChar char="§"/>
              <a:defRPr/>
            </a:pPr>
            <a:r>
              <a:rPr lang="en-GB" sz="2500" dirty="0" smtClean="0">
                <a:latin typeface="Rockwell" panose="02060603020205020403" pitchFamily="18" charset="0"/>
              </a:rPr>
              <a:t>Usually about nature </a:t>
            </a:r>
            <a:r>
              <a:rPr lang="en-GB" sz="2500" i="1" dirty="0" smtClean="0">
                <a:latin typeface="Rockwell" panose="02060603020205020403" pitchFamily="18" charset="0"/>
              </a:rPr>
              <a:t>and</a:t>
            </a:r>
            <a:r>
              <a:rPr lang="en-GB" sz="2500" dirty="0" smtClean="0">
                <a:latin typeface="Rockwell" panose="02060603020205020403" pitchFamily="18" charset="0"/>
              </a:rPr>
              <a:t> human nature, with a ‘season’ word, and a </a:t>
            </a:r>
            <a:r>
              <a:rPr lang="en-GB" sz="2500" dirty="0">
                <a:latin typeface="Rockwell" panose="02060603020205020403" pitchFamily="18" charset="0"/>
              </a:rPr>
              <a:t>p</a:t>
            </a:r>
            <a:r>
              <a:rPr lang="en-GB" sz="2500" dirty="0" smtClean="0">
                <a:latin typeface="Rockwell" panose="02060603020205020403" pitchFamily="18" charset="0"/>
              </a:rPr>
              <a:t>ause at end of the 1</a:t>
            </a:r>
            <a:r>
              <a:rPr lang="en-GB" sz="2500" baseline="30000" dirty="0" smtClean="0">
                <a:latin typeface="Rockwell" panose="02060603020205020403" pitchFamily="18" charset="0"/>
              </a:rPr>
              <a:t>st</a:t>
            </a:r>
            <a:r>
              <a:rPr lang="en-GB" sz="2500" dirty="0" smtClean="0">
                <a:latin typeface="Rockwell" panose="02060603020205020403" pitchFamily="18" charset="0"/>
              </a:rPr>
              <a:t> or 2</a:t>
            </a:r>
            <a:r>
              <a:rPr lang="en-GB" sz="2500" baseline="30000" dirty="0" smtClean="0">
                <a:latin typeface="Rockwell" panose="02060603020205020403" pitchFamily="18" charset="0"/>
              </a:rPr>
              <a:t>nd</a:t>
            </a:r>
            <a:r>
              <a:rPr lang="en-GB" sz="2500" dirty="0" smtClean="0">
                <a:latin typeface="Rockwell" panose="02060603020205020403" pitchFamily="18" charset="0"/>
              </a:rPr>
              <a:t> line</a:t>
            </a:r>
          </a:p>
          <a:p>
            <a:pPr marL="0" indent="0" eaLnBrk="1" hangingPunct="1">
              <a:buFont typeface="Arial" panose="020B0604020202020204" pitchFamily="34" charset="0"/>
              <a:buNone/>
              <a:defRPr/>
            </a:pPr>
            <a:endParaRPr lang="en-GB" sz="2500" dirty="0" smtClean="0">
              <a:latin typeface="Rockwell" panose="02060603020205020403" pitchFamily="18" charset="0"/>
            </a:endParaRPr>
          </a:p>
          <a:p>
            <a:pPr eaLnBrk="1" hangingPunct="1">
              <a:buFont typeface="Wingdings" panose="05000000000000000000" pitchFamily="2" charset="2"/>
              <a:buChar char="§"/>
              <a:defRPr/>
            </a:pPr>
            <a:r>
              <a:rPr lang="en-GB" altLang="en-US" sz="2500" u="sng" dirty="0" smtClean="0">
                <a:latin typeface="Rockwell" panose="02060603020205020403" pitchFamily="18" charset="0"/>
              </a:rPr>
              <a:t>Note</a:t>
            </a:r>
            <a:r>
              <a:rPr lang="en-GB" altLang="en-US" sz="2500" dirty="0" smtClean="0">
                <a:latin typeface="Rockwell" panose="02060603020205020403" pitchFamily="18" charset="0"/>
              </a:rPr>
              <a:t>: a haiku that is just about humans/human nature is called a </a:t>
            </a:r>
            <a:r>
              <a:rPr lang="en-GB" altLang="en-US" sz="2500" b="1" dirty="0" err="1" smtClean="0">
                <a:latin typeface="Rockwell" panose="02060603020205020403" pitchFamily="18" charset="0"/>
              </a:rPr>
              <a:t>Senryu</a:t>
            </a:r>
            <a:endParaRPr lang="en-GB" altLang="en-US" sz="2500" dirty="0" smtClean="0"/>
          </a:p>
        </p:txBody>
      </p:sp>
    </p:spTree>
    <p:extLst>
      <p:ext uri="{BB962C8B-B14F-4D97-AF65-F5344CB8AC3E}">
        <p14:creationId xmlns:p14="http://schemas.microsoft.com/office/powerpoint/2010/main" val="2239589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13" descr="File:Torreblanca cherry blossoms.jpg"/>
          <p:cNvPicPr>
            <a:picLocks noChangeAspect="1" noChangeArrowheads="1"/>
          </p:cNvPicPr>
          <p:nvPr/>
        </p:nvPicPr>
        <p:blipFill>
          <a:blip r:embed="rId3" cstate="print">
            <a:duotone>
              <a:schemeClr val="accent1">
                <a:shade val="45000"/>
                <a:satMod val="135000"/>
              </a:schemeClr>
              <a:prstClr val="white"/>
            </a:duotone>
            <a:lum bright="51000"/>
          </a:blip>
          <a:srcRect/>
          <a:stretch>
            <a:fillRect/>
          </a:stretch>
        </p:blipFill>
        <p:spPr bwMode="auto">
          <a:xfrm>
            <a:off x="0" y="0"/>
            <a:ext cx="9144000" cy="6858000"/>
          </a:xfrm>
          <a:prstGeom prst="rect">
            <a:avLst/>
          </a:prstGeom>
          <a:noFill/>
        </p:spPr>
      </p:pic>
      <p:sp>
        <p:nvSpPr>
          <p:cNvPr id="6" name="Content Placeholder 5"/>
          <p:cNvSpPr>
            <a:spLocks noGrp="1"/>
          </p:cNvSpPr>
          <p:nvPr>
            <p:ph idx="1"/>
          </p:nvPr>
        </p:nvSpPr>
        <p:spPr>
          <a:xfrm>
            <a:off x="533400" y="152400"/>
            <a:ext cx="8229600" cy="6629400"/>
          </a:xfrm>
        </p:spPr>
        <p:txBody>
          <a:bodyPr/>
          <a:lstStyle/>
          <a:p>
            <a:pPr marL="0" indent="0" algn="ctr">
              <a:buFont typeface="Arial" panose="020B0604020202020204" pitchFamily="34" charset="0"/>
              <a:buNone/>
              <a:defRPr/>
            </a:pPr>
            <a:r>
              <a:rPr lang="en-GB" sz="3500" b="1" dirty="0">
                <a:latin typeface="Rockwell" panose="02060603020205020403" pitchFamily="18" charset="0"/>
              </a:rPr>
              <a:t>Toward those short trees</a:t>
            </a:r>
            <a:br>
              <a:rPr lang="en-GB" sz="3500" b="1" dirty="0">
                <a:latin typeface="Rockwell" panose="02060603020205020403" pitchFamily="18" charset="0"/>
              </a:rPr>
            </a:br>
            <a:r>
              <a:rPr lang="en-GB" sz="3500" b="1" dirty="0">
                <a:latin typeface="Rockwell" panose="02060603020205020403" pitchFamily="18" charset="0"/>
              </a:rPr>
              <a:t>We saw a hawk descending</a:t>
            </a:r>
            <a:br>
              <a:rPr lang="en-GB" sz="3500" b="1" dirty="0">
                <a:latin typeface="Rockwell" panose="02060603020205020403" pitchFamily="18" charset="0"/>
              </a:rPr>
            </a:br>
            <a:r>
              <a:rPr lang="en-GB" sz="3500" b="1" dirty="0">
                <a:latin typeface="Rockwell" panose="02060603020205020403" pitchFamily="18" charset="0"/>
              </a:rPr>
              <a:t>On a day in spring.</a:t>
            </a:r>
          </a:p>
          <a:p>
            <a:pPr marL="0" indent="0" algn="r">
              <a:buFont typeface="Arial" panose="020B0604020202020204" pitchFamily="34" charset="0"/>
              <a:buNone/>
              <a:defRPr/>
            </a:pPr>
            <a:r>
              <a:rPr lang="en-GB" dirty="0" smtClean="0"/>
              <a:t> </a:t>
            </a:r>
            <a:r>
              <a:rPr lang="en-GB" sz="2000" dirty="0" smtClean="0"/>
              <a:t>by </a:t>
            </a:r>
            <a:r>
              <a:rPr lang="en-GB" sz="2000" dirty="0" err="1" smtClean="0"/>
              <a:t>Masaoka</a:t>
            </a:r>
            <a:r>
              <a:rPr lang="en-GB" sz="2000" dirty="0" smtClean="0"/>
              <a:t> Shiki (1867-1902)</a:t>
            </a:r>
            <a:endParaRPr lang="en-GB" sz="2000" dirty="0"/>
          </a:p>
          <a:p>
            <a:pPr eaLnBrk="1" hangingPunct="1">
              <a:buFont typeface="Arial" panose="020B0604020202020204" pitchFamily="34" charset="0"/>
              <a:buNone/>
              <a:defRPr/>
            </a:pPr>
            <a:endParaRPr lang="en-GB" altLang="en-US" dirty="0" smtClean="0"/>
          </a:p>
          <a:p>
            <a:pPr eaLnBrk="1" hangingPunct="1">
              <a:buFont typeface="Arial" panose="020B0604020202020204" pitchFamily="34" charset="0"/>
              <a:buNone/>
              <a:defRPr/>
            </a:pPr>
            <a:endParaRPr lang="en-GB" altLang="en-US" dirty="0" smtClean="0"/>
          </a:p>
          <a:p>
            <a:pPr eaLnBrk="1" hangingPunct="1">
              <a:buFont typeface="Arial" panose="020B0604020202020204" pitchFamily="34" charset="0"/>
              <a:buNone/>
              <a:defRPr/>
            </a:pPr>
            <a:endParaRPr lang="en-GB" altLang="en-US" dirty="0" smtClean="0"/>
          </a:p>
          <a:p>
            <a:pPr eaLnBrk="1" hangingPunct="1">
              <a:buFont typeface="Arial" panose="020B0604020202020204" pitchFamily="34" charset="0"/>
              <a:buNone/>
              <a:defRPr/>
            </a:pPr>
            <a:r>
              <a:rPr lang="en-GB" altLang="en-US" sz="2200" dirty="0" smtClean="0">
                <a:latin typeface="Rockwell" panose="02060603020205020403" pitchFamily="18" charset="0"/>
              </a:rPr>
              <a:t>To/ ward/ those/ short/ trees </a:t>
            </a:r>
            <a:r>
              <a:rPr lang="en-GB" altLang="en-US" sz="2400" dirty="0" smtClean="0">
                <a:latin typeface="Rockwell" panose="02060603020205020403" pitchFamily="18" charset="0"/>
              </a:rPr>
              <a:t>– </a:t>
            </a:r>
            <a:r>
              <a:rPr lang="en-GB" altLang="en-US" sz="1600" i="1" dirty="0" smtClean="0">
                <a:latin typeface="Rockwell" panose="02060603020205020403" pitchFamily="18" charset="0"/>
              </a:rPr>
              <a:t>5 syllables</a:t>
            </a:r>
            <a:endParaRPr lang="en-GB" altLang="en-US" i="1" dirty="0" smtClean="0">
              <a:latin typeface="Rockwell" panose="02060603020205020403" pitchFamily="18" charset="0"/>
            </a:endParaRPr>
          </a:p>
          <a:p>
            <a:pPr eaLnBrk="1" hangingPunct="1">
              <a:buFont typeface="Arial" panose="020B0604020202020204" pitchFamily="34" charset="0"/>
              <a:buNone/>
              <a:defRPr/>
            </a:pPr>
            <a:r>
              <a:rPr lang="en-GB" altLang="en-US" sz="2200" dirty="0" smtClean="0">
                <a:latin typeface="Rockwell" panose="02060603020205020403" pitchFamily="18" charset="0"/>
              </a:rPr>
              <a:t>We/ saw/ a/ hawk/ de/ </a:t>
            </a:r>
            <a:r>
              <a:rPr lang="en-GB" altLang="en-US" sz="2200" dirty="0" err="1" smtClean="0">
                <a:latin typeface="Rockwell" panose="02060603020205020403" pitchFamily="18" charset="0"/>
              </a:rPr>
              <a:t>scend</a:t>
            </a:r>
            <a:r>
              <a:rPr lang="en-GB" altLang="en-US" sz="2200" dirty="0" smtClean="0">
                <a:latin typeface="Rockwell" panose="02060603020205020403" pitchFamily="18" charset="0"/>
              </a:rPr>
              <a:t>/ </a:t>
            </a:r>
            <a:r>
              <a:rPr lang="en-GB" altLang="en-US" sz="2200" dirty="0" err="1" smtClean="0">
                <a:latin typeface="Rockwell" panose="02060603020205020403" pitchFamily="18" charset="0"/>
              </a:rPr>
              <a:t>ing</a:t>
            </a:r>
            <a:r>
              <a:rPr lang="en-GB" altLang="en-US" sz="2200" dirty="0" smtClean="0">
                <a:latin typeface="Rockwell" panose="02060603020205020403" pitchFamily="18" charset="0"/>
              </a:rPr>
              <a:t> </a:t>
            </a:r>
            <a:r>
              <a:rPr lang="en-GB" altLang="en-US" sz="2400" dirty="0" smtClean="0">
                <a:latin typeface="Rockwell" panose="02060603020205020403" pitchFamily="18" charset="0"/>
              </a:rPr>
              <a:t>–</a:t>
            </a:r>
            <a:r>
              <a:rPr lang="en-GB" altLang="en-US" dirty="0" smtClean="0">
                <a:latin typeface="Rockwell" panose="02060603020205020403" pitchFamily="18" charset="0"/>
              </a:rPr>
              <a:t> </a:t>
            </a:r>
            <a:r>
              <a:rPr lang="en-GB" altLang="en-US" sz="1400" i="1" dirty="0" smtClean="0">
                <a:latin typeface="Rockwell" panose="02060603020205020403" pitchFamily="18" charset="0"/>
              </a:rPr>
              <a:t>7 </a:t>
            </a:r>
          </a:p>
          <a:p>
            <a:pPr eaLnBrk="1" hangingPunct="1">
              <a:buFont typeface="Arial" panose="020B0604020202020204" pitchFamily="34" charset="0"/>
              <a:buNone/>
              <a:defRPr/>
            </a:pPr>
            <a:r>
              <a:rPr lang="en-GB" altLang="en-US" sz="2200" dirty="0" smtClean="0">
                <a:latin typeface="Rockwell" panose="02060603020205020403" pitchFamily="18" charset="0"/>
              </a:rPr>
              <a:t>On/ a/ day/ in/ spring </a:t>
            </a:r>
            <a:r>
              <a:rPr lang="en-GB" altLang="en-US" sz="2400" dirty="0" smtClean="0">
                <a:latin typeface="Rockwell" panose="02060603020205020403" pitchFamily="18" charset="0"/>
              </a:rPr>
              <a:t>–</a:t>
            </a:r>
            <a:r>
              <a:rPr lang="en-GB" altLang="en-US" sz="1800" dirty="0" smtClean="0">
                <a:latin typeface="Rockwell" panose="02060603020205020403" pitchFamily="18" charset="0"/>
              </a:rPr>
              <a:t> </a:t>
            </a:r>
            <a:r>
              <a:rPr lang="en-GB" altLang="en-US" sz="1600" i="1" dirty="0" smtClean="0">
                <a:latin typeface="Rockwell" panose="02060603020205020403" pitchFamily="18" charset="0"/>
              </a:rPr>
              <a:t>5 </a:t>
            </a:r>
            <a:endParaRPr lang="en-GB" altLang="en-US" i="1" dirty="0" smtClean="0">
              <a:latin typeface="Rockwell" panose="02060603020205020403" pitchFamily="18" charset="0"/>
            </a:endParaRPr>
          </a:p>
          <a:p>
            <a:pPr marL="0" indent="0" eaLnBrk="1" hangingPunct="1">
              <a:buFont typeface="Arial" panose="020B0604020202020204" pitchFamily="34" charset="0"/>
              <a:buNone/>
              <a:defRPr/>
            </a:pPr>
            <a:endParaRPr lang="en-GB" altLang="en-US" dirty="0" smtClean="0"/>
          </a:p>
          <a:p>
            <a:pPr marL="0" indent="0" eaLnBrk="1" hangingPunct="1">
              <a:buFont typeface="Arial" panose="020B0604020202020204" pitchFamily="34" charset="0"/>
              <a:buNone/>
              <a:defRPr/>
            </a:pPr>
            <a:r>
              <a:rPr lang="en-GB" altLang="en-US" dirty="0" smtClean="0"/>
              <a:t>‘spring’ = season word</a:t>
            </a:r>
          </a:p>
        </p:txBody>
      </p:sp>
      <p:pic>
        <p:nvPicPr>
          <p:cNvPr id="115716" name="Picture 1"/>
          <p:cNvPicPr>
            <a:picLocks noChangeAspect="1"/>
          </p:cNvPicPr>
          <p:nvPr/>
        </p:nvPicPr>
        <p:blipFill>
          <a:blip r:embed="rId4">
            <a:extLst>
              <a:ext uri="{28A0092B-C50C-407E-A947-70E740481C1C}">
                <a14:useLocalDpi xmlns:a14="http://schemas.microsoft.com/office/drawing/2010/main" val="0"/>
              </a:ext>
            </a:extLst>
          </a:blip>
          <a:srcRect l="5556" t="10001" r="5556" b="43333"/>
          <a:stretch>
            <a:fillRect/>
          </a:stretch>
        </p:blipFill>
        <p:spPr bwMode="auto">
          <a:xfrm>
            <a:off x="2743200" y="19050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TextBox 6"/>
          <p:cNvSpPr txBox="1">
            <a:spLocks noChangeArrowheads="1"/>
          </p:cNvSpPr>
          <p:nvPr/>
        </p:nvSpPr>
        <p:spPr bwMode="auto">
          <a:xfrm>
            <a:off x="2438400" y="3922713"/>
            <a:ext cx="3352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r>
              <a:rPr lang="en-GB" altLang="en-US" sz="700" smtClean="0">
                <a:solidFill>
                  <a:srgbClr val="000000"/>
                </a:solidFill>
                <a:latin typeface="Arial" panose="020B0604020202020204" pitchFamily="34" charset="0"/>
                <a:cs typeface="Arial" panose="020B0604020202020204" pitchFamily="34" charset="0"/>
              </a:rPr>
              <a:t>cerrodelaslombarda ; https://creativecommons.org/licenses/by-sa/2.0/legalcode</a:t>
            </a:r>
          </a:p>
        </p:txBody>
      </p:sp>
    </p:spTree>
    <p:extLst>
      <p:ext uri="{BB962C8B-B14F-4D97-AF65-F5344CB8AC3E}">
        <p14:creationId xmlns:p14="http://schemas.microsoft.com/office/powerpoint/2010/main" val="3932019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File:Torreblanca cherry blossoms.jpg"/>
          <p:cNvPicPr>
            <a:picLocks noChangeAspect="1" noChangeArrowheads="1"/>
          </p:cNvPicPr>
          <p:nvPr/>
        </p:nvPicPr>
        <p:blipFill>
          <a:blip r:embed="rId3" cstate="print">
            <a:duotone>
              <a:schemeClr val="accent4">
                <a:shade val="45000"/>
                <a:satMod val="135000"/>
              </a:schemeClr>
              <a:prstClr val="white"/>
            </a:duotone>
            <a:lum bright="53000" contrast="-15000"/>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457200" y="76200"/>
            <a:ext cx="8229600" cy="6705600"/>
          </a:xfrm>
        </p:spPr>
        <p:txBody>
          <a:bodyPr/>
          <a:lstStyle/>
          <a:p>
            <a:pPr algn="ctr" eaLnBrk="1" hangingPunct="1">
              <a:buFont typeface="Arial" panose="020B0604020202020204" pitchFamily="34" charset="0"/>
              <a:buNone/>
              <a:defRPr/>
            </a:pPr>
            <a:r>
              <a:rPr lang="en-US" altLang="en-US" sz="3400" b="1" dirty="0" smtClean="0">
                <a:latin typeface="Rockwell" panose="02060603020205020403" pitchFamily="18" charset="0"/>
              </a:rPr>
              <a:t>The day it ended</a:t>
            </a:r>
          </a:p>
          <a:p>
            <a:pPr algn="ctr" eaLnBrk="1" hangingPunct="1">
              <a:buFont typeface="Arial" panose="020B0604020202020204" pitchFamily="34" charset="0"/>
              <a:buNone/>
              <a:defRPr/>
            </a:pPr>
            <a:r>
              <a:rPr lang="en-US" altLang="en-US" sz="3400" b="1" dirty="0" smtClean="0">
                <a:latin typeface="Rockwell" panose="02060603020205020403" pitchFamily="18" charset="0"/>
              </a:rPr>
              <a:t>Oh what else was there to do? </a:t>
            </a:r>
          </a:p>
          <a:p>
            <a:pPr algn="ctr" eaLnBrk="1" hangingPunct="1">
              <a:buFont typeface="Arial" panose="020B0604020202020204" pitchFamily="34" charset="0"/>
              <a:buNone/>
              <a:defRPr/>
            </a:pPr>
            <a:r>
              <a:rPr lang="en-US" altLang="en-US" sz="3400" b="1" dirty="0" smtClean="0">
                <a:latin typeface="Rockwell" panose="02060603020205020403" pitchFamily="18" charset="0"/>
              </a:rPr>
              <a:t>Peace bought with the bomb</a:t>
            </a:r>
          </a:p>
          <a:p>
            <a:pPr algn="r" eaLnBrk="1" hangingPunct="1">
              <a:buFont typeface="Arial" panose="020B0604020202020204" pitchFamily="34" charset="0"/>
              <a:buNone/>
              <a:defRPr/>
            </a:pPr>
            <a:r>
              <a:rPr lang="en-GB" altLang="en-US" sz="2000" dirty="0" smtClean="0"/>
              <a:t>by Anonymous</a:t>
            </a:r>
          </a:p>
          <a:p>
            <a:pPr eaLnBrk="1" hangingPunct="1">
              <a:buFont typeface="Arial" panose="020B0604020202020204" pitchFamily="34" charset="0"/>
              <a:buNone/>
              <a:defRPr/>
            </a:pPr>
            <a:endParaRPr lang="en-GB" altLang="en-US" dirty="0" smtClean="0">
              <a:latin typeface="Rockwell" panose="02060603020205020403" pitchFamily="18" charset="0"/>
            </a:endParaRPr>
          </a:p>
          <a:p>
            <a:pPr eaLnBrk="1" hangingPunct="1">
              <a:buFont typeface="Arial" panose="020B0604020202020204" pitchFamily="34" charset="0"/>
              <a:buNone/>
              <a:defRPr/>
            </a:pPr>
            <a:endParaRPr lang="en-GB" altLang="en-US" dirty="0">
              <a:latin typeface="Rockwell" panose="02060603020205020403" pitchFamily="18" charset="0"/>
            </a:endParaRPr>
          </a:p>
          <a:p>
            <a:pPr eaLnBrk="1" hangingPunct="1">
              <a:spcBef>
                <a:spcPts val="0"/>
              </a:spcBef>
              <a:buFont typeface="Arial" panose="020B0604020202020204" pitchFamily="34" charset="0"/>
              <a:buNone/>
              <a:defRPr/>
            </a:pPr>
            <a:r>
              <a:rPr lang="en-US" altLang="en-US" sz="2200" dirty="0" smtClean="0">
                <a:latin typeface="Rockwell" panose="02060603020205020403" pitchFamily="18" charset="0"/>
              </a:rPr>
              <a:t>The/ day/ it/ end/</a:t>
            </a:r>
            <a:r>
              <a:rPr lang="en-US" altLang="en-US" sz="2200" dirty="0" err="1" smtClean="0">
                <a:latin typeface="Rockwell" panose="02060603020205020403" pitchFamily="18" charset="0"/>
              </a:rPr>
              <a:t>ed</a:t>
            </a:r>
            <a:r>
              <a:rPr lang="en-US" altLang="en-US" sz="2200" dirty="0" smtClean="0">
                <a:latin typeface="Rockwell" panose="02060603020205020403" pitchFamily="18" charset="0"/>
              </a:rPr>
              <a:t> </a:t>
            </a:r>
            <a:r>
              <a:rPr lang="en-US" altLang="en-US" sz="2400" dirty="0" smtClean="0">
                <a:latin typeface="Rockwell" panose="02060603020205020403" pitchFamily="18" charset="0"/>
              </a:rPr>
              <a:t>–</a:t>
            </a:r>
            <a:r>
              <a:rPr lang="en-US" altLang="en-US" sz="2000" dirty="0" smtClean="0">
                <a:latin typeface="Rockwell" panose="02060603020205020403" pitchFamily="18" charset="0"/>
              </a:rPr>
              <a:t> </a:t>
            </a:r>
            <a:r>
              <a:rPr lang="en-US" altLang="en-US" sz="1600" dirty="0" smtClean="0">
                <a:latin typeface="Rockwell" panose="02060603020205020403" pitchFamily="18" charset="0"/>
              </a:rPr>
              <a:t>5 syllables</a:t>
            </a:r>
            <a:endParaRPr lang="en-US" altLang="en-US" dirty="0" smtClean="0">
              <a:latin typeface="Rockwell" panose="02060603020205020403" pitchFamily="18" charset="0"/>
            </a:endParaRPr>
          </a:p>
          <a:p>
            <a:pPr marL="0" eaLnBrk="1" hangingPunct="1">
              <a:spcBef>
                <a:spcPts val="0"/>
              </a:spcBef>
              <a:buFont typeface="Arial" panose="020B0604020202020204" pitchFamily="34" charset="0"/>
              <a:buNone/>
              <a:defRPr/>
            </a:pPr>
            <a:r>
              <a:rPr lang="en-US" altLang="en-US" sz="2200" dirty="0" smtClean="0">
                <a:latin typeface="Rockwell" panose="02060603020205020403" pitchFamily="18" charset="0"/>
              </a:rPr>
              <a:t>Oh/ what/ else/ was/ there/ to/ do? </a:t>
            </a:r>
            <a:r>
              <a:rPr lang="en-US" altLang="en-US" sz="1600" dirty="0">
                <a:latin typeface="Rockwell" panose="02060603020205020403" pitchFamily="18" charset="0"/>
              </a:rPr>
              <a:t>- 7</a:t>
            </a:r>
          </a:p>
          <a:p>
            <a:pPr marL="0" eaLnBrk="1" hangingPunct="1">
              <a:spcBef>
                <a:spcPts val="0"/>
              </a:spcBef>
              <a:buFont typeface="Arial" panose="020B0604020202020204" pitchFamily="34" charset="0"/>
              <a:buNone/>
              <a:defRPr/>
            </a:pPr>
            <a:r>
              <a:rPr lang="en-US" altLang="en-US" sz="2200" dirty="0" smtClean="0">
                <a:latin typeface="Rockwell" panose="02060603020205020403" pitchFamily="18" charset="0"/>
              </a:rPr>
              <a:t>Peace/ bought/ with/ the/ bomb</a:t>
            </a:r>
            <a:r>
              <a:rPr lang="en-US" altLang="en-US" dirty="0" smtClean="0">
                <a:latin typeface="Rockwell" panose="02060603020205020403" pitchFamily="18" charset="0"/>
              </a:rPr>
              <a:t> </a:t>
            </a:r>
            <a:r>
              <a:rPr lang="en-US" altLang="en-US" sz="2400" dirty="0" smtClean="0">
                <a:latin typeface="Rockwell" panose="02060603020205020403" pitchFamily="18" charset="0"/>
              </a:rPr>
              <a:t>– </a:t>
            </a:r>
            <a:r>
              <a:rPr lang="en-US" altLang="en-US" sz="1600" dirty="0" smtClean="0">
                <a:latin typeface="Rockwell" panose="02060603020205020403" pitchFamily="18" charset="0"/>
              </a:rPr>
              <a:t>5</a:t>
            </a:r>
          </a:p>
          <a:p>
            <a:pPr eaLnBrk="1" hangingPunct="1">
              <a:buFont typeface="Arial" panose="020B0604020202020204" pitchFamily="34" charset="0"/>
              <a:buNone/>
              <a:defRPr/>
            </a:pPr>
            <a:endParaRPr lang="en-GB" dirty="0" smtClean="0">
              <a:latin typeface="Rockwell" panose="02060603020205020403" pitchFamily="18" charset="0"/>
            </a:endParaRPr>
          </a:p>
          <a:p>
            <a:pPr eaLnBrk="1" hangingPunct="1">
              <a:buFont typeface="Arial" panose="020B0604020202020204" pitchFamily="34" charset="0"/>
              <a:buNone/>
              <a:defRPr/>
            </a:pPr>
            <a:r>
              <a:rPr lang="en-GB" dirty="0" smtClean="0">
                <a:latin typeface="Rockwell" panose="02060603020205020403" pitchFamily="18" charset="0"/>
              </a:rPr>
              <a:t>= Haiku or </a:t>
            </a:r>
            <a:r>
              <a:rPr lang="en-GB" dirty="0" err="1" smtClean="0">
                <a:latin typeface="Rockwell" panose="02060603020205020403" pitchFamily="18" charset="0"/>
              </a:rPr>
              <a:t>senryu</a:t>
            </a:r>
            <a:r>
              <a:rPr lang="en-GB" dirty="0" smtClean="0">
                <a:latin typeface="Rockwell" panose="02060603020205020403" pitchFamily="18" charset="0"/>
              </a:rPr>
              <a:t>? Why?</a:t>
            </a:r>
            <a:endParaRPr lang="en-GB" altLang="en-US" dirty="0" smtClean="0"/>
          </a:p>
          <a:p>
            <a:pPr eaLnBrk="1" hangingPunct="1">
              <a:buFont typeface="Arial" panose="020B0604020202020204" pitchFamily="34" charset="0"/>
              <a:buNone/>
              <a:defRPr/>
            </a:pPr>
            <a:endParaRPr lang="en-GB" altLang="en-US" dirty="0" smtClean="0"/>
          </a:p>
        </p:txBody>
      </p:sp>
    </p:spTree>
    <p:extLst>
      <p:ext uri="{BB962C8B-B14F-4D97-AF65-F5344CB8AC3E}">
        <p14:creationId xmlns:p14="http://schemas.microsoft.com/office/powerpoint/2010/main" val="1504018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71438" y="0"/>
            <a:ext cx="8856662" cy="908050"/>
          </a:xfrm>
          <a:prstGeom prst="rect">
            <a:avLst/>
          </a:prstGeom>
          <a:solidFill>
            <a:schemeClr val="bg1"/>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ct val="101000"/>
              </a:lnSpc>
              <a:spcAft>
                <a:spcPts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en-GB" sz="5000" b="1" dirty="0">
                <a:solidFill>
                  <a:prstClr val="black"/>
                </a:solidFill>
                <a:effectLst>
                  <a:outerShdw blurRad="38100" dist="38100" dir="2700000" algn="tl">
                    <a:srgbClr val="000000">
                      <a:alpha val="43137"/>
                    </a:srgbClr>
                  </a:outerShdw>
                </a:effectLst>
                <a:latin typeface="Rockwell" pitchFamily="18" charset="0"/>
              </a:rPr>
              <a:t>What is a nuclear weapon?</a:t>
            </a: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670" y="1084263"/>
            <a:ext cx="6769100"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667087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13" descr="File:Torreblanca cherry blossoms.jpg"/>
          <p:cNvPicPr>
            <a:picLocks noChangeAspect="1" noChangeArrowheads="1"/>
          </p:cNvPicPr>
          <p:nvPr/>
        </p:nvPicPr>
        <p:blipFill>
          <a:blip r:embed="rId3" cstate="print">
            <a:duotone>
              <a:schemeClr val="accent1">
                <a:shade val="45000"/>
                <a:satMod val="135000"/>
              </a:schemeClr>
              <a:prstClr val="white"/>
            </a:duotone>
            <a:lum bright="51000"/>
          </a:blip>
          <a:srcRect/>
          <a:stretch>
            <a:fillRect/>
          </a:stretch>
        </p:blipFill>
        <p:spPr bwMode="auto">
          <a:xfrm>
            <a:off x="0" y="0"/>
            <a:ext cx="9144000" cy="6858000"/>
          </a:xfrm>
          <a:prstGeom prst="rect">
            <a:avLst/>
          </a:prstGeom>
          <a:noFill/>
        </p:spPr>
      </p:pic>
      <p:sp>
        <p:nvSpPr>
          <p:cNvPr id="6" name="Content Placeholder 5"/>
          <p:cNvSpPr>
            <a:spLocks noGrp="1"/>
          </p:cNvSpPr>
          <p:nvPr>
            <p:ph idx="1"/>
          </p:nvPr>
        </p:nvSpPr>
        <p:spPr>
          <a:xfrm>
            <a:off x="228600" y="76200"/>
            <a:ext cx="8763000" cy="6781800"/>
          </a:xfrm>
        </p:spPr>
        <p:txBody>
          <a:bodyPr/>
          <a:lstStyle/>
          <a:p>
            <a:pPr marL="0" indent="0" algn="ctr">
              <a:buFont typeface="Arial" panose="020B0604020202020204" pitchFamily="34" charset="0"/>
              <a:buNone/>
              <a:defRPr/>
            </a:pPr>
            <a:r>
              <a:rPr lang="en-GB" sz="3400" b="1" dirty="0">
                <a:latin typeface="Rockwell" panose="02060603020205020403" pitchFamily="18" charset="0"/>
              </a:rPr>
              <a:t>Little boy humming </a:t>
            </a:r>
          </a:p>
          <a:p>
            <a:pPr marL="0" indent="0" algn="ctr">
              <a:buFont typeface="Arial" panose="020B0604020202020204" pitchFamily="34" charset="0"/>
              <a:buNone/>
              <a:defRPr/>
            </a:pPr>
            <a:r>
              <a:rPr lang="en-GB" sz="3400" b="1" dirty="0">
                <a:latin typeface="Rockwell" panose="02060603020205020403" pitchFamily="18" charset="0"/>
              </a:rPr>
              <a:t>Dragonfly strumming, gamma </a:t>
            </a:r>
          </a:p>
          <a:p>
            <a:pPr marL="0" indent="0" algn="ctr">
              <a:buFont typeface="Arial" panose="020B0604020202020204" pitchFamily="34" charset="0"/>
              <a:buNone/>
              <a:defRPr/>
            </a:pPr>
            <a:r>
              <a:rPr lang="en-GB" sz="3400" b="1" dirty="0">
                <a:latin typeface="Rockwell" panose="02060603020205020403" pitchFamily="18" charset="0"/>
              </a:rPr>
              <a:t>numbing, black rain </a:t>
            </a:r>
            <a:r>
              <a:rPr lang="en-GB" sz="3400" b="1" dirty="0" smtClean="0">
                <a:latin typeface="Rockwell" panose="02060603020205020403" pitchFamily="18" charset="0"/>
              </a:rPr>
              <a:t>coming.</a:t>
            </a:r>
          </a:p>
          <a:p>
            <a:pPr algn="r" eaLnBrk="1" hangingPunct="1">
              <a:buFont typeface="Arial" panose="020B0604020202020204" pitchFamily="34" charset="0"/>
              <a:buNone/>
              <a:defRPr/>
            </a:pPr>
            <a:r>
              <a:rPr lang="en-GB" sz="2000" dirty="0" smtClean="0"/>
              <a:t>by Anthony Owen</a:t>
            </a:r>
          </a:p>
          <a:p>
            <a:pPr eaLnBrk="1" hangingPunct="1">
              <a:buFont typeface="Arial" panose="020B0604020202020204" pitchFamily="34" charset="0"/>
              <a:buNone/>
              <a:defRPr/>
            </a:pPr>
            <a:endParaRPr lang="en-GB" altLang="en-US" dirty="0" smtClean="0"/>
          </a:p>
          <a:p>
            <a:pPr eaLnBrk="1" hangingPunct="1">
              <a:buFont typeface="Arial" panose="020B0604020202020204" pitchFamily="34" charset="0"/>
              <a:buNone/>
              <a:defRPr/>
            </a:pPr>
            <a:endParaRPr lang="en-GB" altLang="en-US" dirty="0" smtClean="0"/>
          </a:p>
          <a:p>
            <a:pPr eaLnBrk="1" hangingPunct="1">
              <a:buFont typeface="Arial" panose="020B0604020202020204" pitchFamily="34" charset="0"/>
              <a:buNone/>
              <a:defRPr/>
            </a:pPr>
            <a:endParaRPr lang="en-GB" altLang="en-US" dirty="0" smtClean="0">
              <a:latin typeface="Rockwell" panose="02060603020205020403" pitchFamily="18" charset="0"/>
            </a:endParaRPr>
          </a:p>
          <a:p>
            <a:pPr eaLnBrk="1" hangingPunct="1">
              <a:buFont typeface="Arial" panose="020B0604020202020204" pitchFamily="34" charset="0"/>
              <a:buNone/>
              <a:defRPr/>
            </a:pPr>
            <a:endParaRPr lang="en-GB" altLang="en-US" dirty="0" smtClean="0">
              <a:latin typeface="Rockwell" panose="02060603020205020403" pitchFamily="18" charset="0"/>
            </a:endParaRPr>
          </a:p>
          <a:p>
            <a:pPr eaLnBrk="1" hangingPunct="1">
              <a:buFont typeface="Arial" panose="020B0604020202020204" pitchFamily="34" charset="0"/>
              <a:buNone/>
              <a:defRPr/>
            </a:pPr>
            <a:r>
              <a:rPr lang="en-GB" altLang="en-US" sz="2200" dirty="0" smtClean="0">
                <a:latin typeface="Rockwell" panose="02060603020205020403" pitchFamily="18" charset="0"/>
              </a:rPr>
              <a:t>Lit/ </a:t>
            </a:r>
            <a:r>
              <a:rPr lang="en-GB" altLang="en-US" sz="2200" dirty="0" err="1" smtClean="0">
                <a:latin typeface="Rockwell" panose="02060603020205020403" pitchFamily="18" charset="0"/>
              </a:rPr>
              <a:t>tle</a:t>
            </a:r>
            <a:r>
              <a:rPr lang="en-GB" altLang="en-US" sz="2200" dirty="0" smtClean="0">
                <a:latin typeface="Rockwell" panose="02060603020205020403" pitchFamily="18" charset="0"/>
              </a:rPr>
              <a:t>/ boy/ </a:t>
            </a:r>
            <a:r>
              <a:rPr lang="en-GB" altLang="en-US" sz="2200" dirty="0" err="1" smtClean="0">
                <a:latin typeface="Rockwell" panose="02060603020205020403" pitchFamily="18" charset="0"/>
              </a:rPr>
              <a:t>humm</a:t>
            </a:r>
            <a:r>
              <a:rPr lang="en-GB" altLang="en-US" sz="2200" dirty="0" smtClean="0">
                <a:latin typeface="Rockwell" panose="02060603020205020403" pitchFamily="18" charset="0"/>
              </a:rPr>
              <a:t>/ </a:t>
            </a:r>
            <a:r>
              <a:rPr lang="en-GB" altLang="en-US" sz="2200" dirty="0" err="1" smtClean="0">
                <a:latin typeface="Rockwell" panose="02060603020205020403" pitchFamily="18" charset="0"/>
              </a:rPr>
              <a:t>ing</a:t>
            </a:r>
            <a:r>
              <a:rPr lang="en-GB" altLang="en-US" sz="2200" dirty="0" smtClean="0">
                <a:latin typeface="Rockwell" panose="02060603020205020403" pitchFamily="18" charset="0"/>
              </a:rPr>
              <a:t> </a:t>
            </a:r>
            <a:r>
              <a:rPr lang="en-GB" altLang="en-US" sz="2400" dirty="0" smtClean="0">
                <a:latin typeface="Rockwell" panose="02060603020205020403" pitchFamily="18" charset="0"/>
              </a:rPr>
              <a:t>– </a:t>
            </a:r>
            <a:r>
              <a:rPr lang="en-GB" altLang="en-US" sz="1600" i="1" dirty="0" smtClean="0">
                <a:latin typeface="Rockwell" panose="02060603020205020403" pitchFamily="18" charset="0"/>
              </a:rPr>
              <a:t>5 syllables</a:t>
            </a:r>
            <a:endParaRPr lang="en-GB" altLang="en-US" i="1" dirty="0" smtClean="0">
              <a:latin typeface="Rockwell" panose="02060603020205020403" pitchFamily="18" charset="0"/>
            </a:endParaRPr>
          </a:p>
          <a:p>
            <a:pPr eaLnBrk="1" hangingPunct="1">
              <a:buFont typeface="Arial" panose="020B0604020202020204" pitchFamily="34" charset="0"/>
              <a:buNone/>
              <a:defRPr/>
            </a:pPr>
            <a:r>
              <a:rPr lang="en-GB" altLang="en-US" sz="2200" dirty="0" smtClean="0">
                <a:latin typeface="Rockwell" panose="02060603020205020403" pitchFamily="18" charset="0"/>
              </a:rPr>
              <a:t>Dra/ </a:t>
            </a:r>
            <a:r>
              <a:rPr lang="en-GB" altLang="en-US" sz="2200" dirty="0" err="1" smtClean="0">
                <a:latin typeface="Rockwell" panose="02060603020205020403" pitchFamily="18" charset="0"/>
              </a:rPr>
              <a:t>gon</a:t>
            </a:r>
            <a:r>
              <a:rPr lang="en-GB" altLang="en-US" sz="2200" dirty="0" smtClean="0">
                <a:latin typeface="Rockwell" panose="02060603020205020403" pitchFamily="18" charset="0"/>
              </a:rPr>
              <a:t>/ fly/ </a:t>
            </a:r>
            <a:r>
              <a:rPr lang="en-GB" altLang="en-US" sz="2200" dirty="0" err="1" smtClean="0">
                <a:latin typeface="Rockwell" panose="02060603020205020403" pitchFamily="18" charset="0"/>
              </a:rPr>
              <a:t>strumm</a:t>
            </a:r>
            <a:r>
              <a:rPr lang="en-GB" altLang="en-US" sz="2200" dirty="0" smtClean="0">
                <a:latin typeface="Rockwell" panose="02060603020205020403" pitchFamily="18" charset="0"/>
              </a:rPr>
              <a:t>/ </a:t>
            </a:r>
            <a:r>
              <a:rPr lang="en-GB" altLang="en-US" sz="2200" dirty="0" err="1" smtClean="0">
                <a:latin typeface="Rockwell" panose="02060603020205020403" pitchFamily="18" charset="0"/>
              </a:rPr>
              <a:t>ing</a:t>
            </a:r>
            <a:r>
              <a:rPr lang="en-GB" altLang="en-US" sz="2200" dirty="0" smtClean="0">
                <a:latin typeface="Rockwell" panose="02060603020205020403" pitchFamily="18" charset="0"/>
              </a:rPr>
              <a:t>/ gam/ ma </a:t>
            </a:r>
            <a:r>
              <a:rPr lang="en-GB" altLang="en-US" sz="2400" dirty="0" smtClean="0">
                <a:latin typeface="Rockwell" panose="02060603020205020403" pitchFamily="18" charset="0"/>
              </a:rPr>
              <a:t>–</a:t>
            </a:r>
            <a:r>
              <a:rPr lang="en-GB" altLang="en-US" dirty="0" smtClean="0">
                <a:latin typeface="Rockwell" panose="02060603020205020403" pitchFamily="18" charset="0"/>
              </a:rPr>
              <a:t> </a:t>
            </a:r>
            <a:r>
              <a:rPr lang="en-GB" altLang="en-US" sz="1400" i="1" dirty="0" smtClean="0">
                <a:latin typeface="Rockwell" panose="02060603020205020403" pitchFamily="18" charset="0"/>
              </a:rPr>
              <a:t>7 </a:t>
            </a:r>
          </a:p>
          <a:p>
            <a:pPr eaLnBrk="1" hangingPunct="1">
              <a:buFont typeface="Arial" panose="020B0604020202020204" pitchFamily="34" charset="0"/>
              <a:buNone/>
              <a:defRPr/>
            </a:pPr>
            <a:r>
              <a:rPr lang="en-GB" altLang="en-US" sz="2200" dirty="0" smtClean="0">
                <a:latin typeface="Rockwell" panose="02060603020205020403" pitchFamily="18" charset="0"/>
              </a:rPr>
              <a:t>numb/ </a:t>
            </a:r>
            <a:r>
              <a:rPr lang="en-GB" altLang="en-US" sz="2200" dirty="0" err="1" smtClean="0">
                <a:latin typeface="Rockwell" panose="02060603020205020403" pitchFamily="18" charset="0"/>
              </a:rPr>
              <a:t>ing</a:t>
            </a:r>
            <a:r>
              <a:rPr lang="en-GB" altLang="en-US" sz="2200" dirty="0" smtClean="0">
                <a:latin typeface="Rockwell" panose="02060603020205020403" pitchFamily="18" charset="0"/>
              </a:rPr>
              <a:t>,/ black/ rain/ com/ </a:t>
            </a:r>
            <a:r>
              <a:rPr lang="en-GB" altLang="en-US" sz="2200" dirty="0" err="1" smtClean="0">
                <a:latin typeface="Rockwell" panose="02060603020205020403" pitchFamily="18" charset="0"/>
              </a:rPr>
              <a:t>ing</a:t>
            </a:r>
            <a:r>
              <a:rPr lang="en-GB" altLang="en-US" sz="2200" dirty="0" smtClean="0">
                <a:latin typeface="Rockwell" panose="02060603020205020403" pitchFamily="18" charset="0"/>
              </a:rPr>
              <a:t> </a:t>
            </a:r>
            <a:r>
              <a:rPr lang="en-GB" altLang="en-US" sz="2400" dirty="0" smtClean="0">
                <a:latin typeface="Rockwell" panose="02060603020205020403" pitchFamily="18" charset="0"/>
              </a:rPr>
              <a:t>–</a:t>
            </a:r>
            <a:r>
              <a:rPr lang="en-GB" altLang="en-US" sz="1800" dirty="0" smtClean="0">
                <a:latin typeface="Rockwell" panose="02060603020205020403" pitchFamily="18" charset="0"/>
              </a:rPr>
              <a:t> </a:t>
            </a:r>
            <a:r>
              <a:rPr lang="en-GB" altLang="en-US" sz="1600" i="1" dirty="0" smtClean="0">
                <a:solidFill>
                  <a:srgbClr val="FF0000"/>
                </a:solidFill>
                <a:latin typeface="Rockwell" panose="02060603020205020403" pitchFamily="18" charset="0"/>
              </a:rPr>
              <a:t>6 </a:t>
            </a:r>
            <a:r>
              <a:rPr lang="en-GB" altLang="en-US" sz="1400" dirty="0" smtClean="0">
                <a:latin typeface="Rockwell" panose="02060603020205020403" pitchFamily="18" charset="0"/>
              </a:rPr>
              <a:t>(</a:t>
            </a:r>
            <a:r>
              <a:rPr lang="en-GB" altLang="en-US" sz="1400" dirty="0" smtClean="0">
                <a:latin typeface="Rockwell" panose="02060603020205020403" pitchFamily="18" charset="0"/>
                <a:sym typeface="Wingdings" panose="05000000000000000000" pitchFamily="2" charset="2"/>
              </a:rPr>
              <a:t> </a:t>
            </a:r>
            <a:r>
              <a:rPr lang="en-GB" altLang="en-US" sz="1400" dirty="0" smtClean="0">
                <a:latin typeface="Rockwell" panose="02060603020205020403" pitchFamily="18" charset="0"/>
              </a:rPr>
              <a:t>This shows that there can be exceptions!)</a:t>
            </a:r>
            <a:endParaRPr lang="en-GB" altLang="en-US" sz="1400" i="1" dirty="0" smtClean="0">
              <a:latin typeface="Rockwell" panose="02060603020205020403" pitchFamily="18" charset="0"/>
            </a:endParaRPr>
          </a:p>
          <a:p>
            <a:pPr marL="0" indent="0" eaLnBrk="1" hangingPunct="1">
              <a:buFont typeface="Arial" panose="020B0604020202020204" pitchFamily="34" charset="0"/>
              <a:buNone/>
              <a:defRPr/>
            </a:pPr>
            <a:r>
              <a:rPr lang="en-GB" dirty="0" smtClean="0">
                <a:latin typeface="Rockwell" panose="02060603020205020403" pitchFamily="18" charset="0"/>
              </a:rPr>
              <a:t>  ‘rain’ = season word</a:t>
            </a:r>
            <a:endParaRPr lang="en-GB" altLang="en-US" dirty="0" smtClean="0"/>
          </a:p>
        </p:txBody>
      </p:sp>
      <p:pic>
        <p:nvPicPr>
          <p:cNvPr id="1229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4038" y="1981200"/>
            <a:ext cx="2803525"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6414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77000"/>
          </a:xfrm>
        </p:spPr>
        <p:txBody>
          <a:bodyPr/>
          <a:lstStyle/>
          <a:p>
            <a:pPr marL="0" indent="0" algn="ctr">
              <a:spcBef>
                <a:spcPct val="50000"/>
              </a:spcBef>
              <a:buNone/>
            </a:pPr>
            <a:r>
              <a:rPr lang="en-GB" sz="4000" b="1" dirty="0" smtClean="0">
                <a:latin typeface="Rockwell Extra Bold" pitchFamily="18" charset="0"/>
              </a:rPr>
              <a:t>YOUR TASK:</a:t>
            </a:r>
          </a:p>
          <a:p>
            <a:pPr algn="ctr" eaLnBrk="1" hangingPunct="1">
              <a:lnSpc>
                <a:spcPct val="90000"/>
              </a:lnSpc>
              <a:buFontTx/>
              <a:buNone/>
              <a:defRPr/>
            </a:pPr>
            <a:r>
              <a:rPr lang="en-GB" sz="4000" u="sng" dirty="0" smtClean="0">
                <a:latin typeface="Rockwell" pitchFamily="18" charset="0"/>
              </a:rPr>
              <a:t>Write your own  haiku/</a:t>
            </a:r>
            <a:r>
              <a:rPr lang="en-GB" sz="4000" u="sng" dirty="0" err="1" smtClean="0">
                <a:latin typeface="Rockwell" pitchFamily="18" charset="0"/>
              </a:rPr>
              <a:t>senryu</a:t>
            </a:r>
            <a:r>
              <a:rPr lang="en-GB" sz="4000" u="sng" dirty="0" smtClean="0">
                <a:latin typeface="Rockwell" pitchFamily="18" charset="0"/>
              </a:rPr>
              <a:t> about Hiroshima and Nagasaki</a:t>
            </a:r>
          </a:p>
          <a:p>
            <a:pPr algn="ctr" eaLnBrk="1" hangingPunct="1">
              <a:lnSpc>
                <a:spcPct val="90000"/>
              </a:lnSpc>
              <a:buFontTx/>
              <a:buNone/>
              <a:defRPr/>
            </a:pPr>
            <a:endParaRPr lang="en-GB" sz="4000" dirty="0" smtClean="0">
              <a:latin typeface="Rockwell" pitchFamily="18" charset="0"/>
            </a:endParaRPr>
          </a:p>
          <a:p>
            <a:pPr marL="514350" indent="-514350" eaLnBrk="1" hangingPunct="1">
              <a:lnSpc>
                <a:spcPct val="90000"/>
              </a:lnSpc>
              <a:buFont typeface="+mj-lt"/>
              <a:buAutoNum type="arabicPeriod"/>
              <a:defRPr/>
            </a:pPr>
            <a:r>
              <a:rPr lang="en-GB" sz="2800" dirty="0" smtClean="0">
                <a:latin typeface="Rockwell" pitchFamily="18" charset="0"/>
              </a:rPr>
              <a:t>Write a haiku or </a:t>
            </a:r>
            <a:r>
              <a:rPr lang="en-GB" sz="2800" dirty="0" err="1" smtClean="0">
                <a:latin typeface="Rockwell" pitchFamily="18" charset="0"/>
              </a:rPr>
              <a:t>senryu</a:t>
            </a:r>
            <a:r>
              <a:rPr lang="en-GB" sz="2800" dirty="0" smtClean="0">
                <a:latin typeface="Rockwell" pitchFamily="18" charset="0"/>
              </a:rPr>
              <a:t> about the bombings from the point of view of someone alive at the time (you’ll be given a ‘Witness Statement’)</a:t>
            </a:r>
          </a:p>
          <a:p>
            <a:pPr marL="514350" indent="-514350" eaLnBrk="1" hangingPunct="1">
              <a:lnSpc>
                <a:spcPct val="90000"/>
              </a:lnSpc>
              <a:buFont typeface="+mj-lt"/>
              <a:buAutoNum type="arabicPeriod"/>
              <a:defRPr/>
            </a:pPr>
            <a:endParaRPr lang="en-GB" sz="2800" dirty="0" smtClean="0">
              <a:latin typeface="Rockwell" pitchFamily="18" charset="0"/>
            </a:endParaRPr>
          </a:p>
          <a:p>
            <a:pPr marL="514350" indent="-514350" eaLnBrk="1" hangingPunct="1">
              <a:lnSpc>
                <a:spcPct val="90000"/>
              </a:lnSpc>
              <a:buFont typeface="+mj-lt"/>
              <a:buAutoNum type="arabicPeriod"/>
              <a:defRPr/>
            </a:pPr>
            <a:r>
              <a:rPr lang="en-GB" sz="2800" dirty="0" smtClean="0">
                <a:latin typeface="Rockwell" pitchFamily="18" charset="0"/>
              </a:rPr>
              <a:t>Think about how that person felt about the bombings. </a:t>
            </a:r>
          </a:p>
          <a:p>
            <a:pPr marL="514350" indent="-514350" eaLnBrk="1" hangingPunct="1">
              <a:lnSpc>
                <a:spcPct val="90000"/>
              </a:lnSpc>
              <a:buFont typeface="+mj-lt"/>
              <a:buAutoNum type="arabicPeriod"/>
              <a:defRPr/>
            </a:pPr>
            <a:endParaRPr lang="en-GB" sz="2800" dirty="0" smtClean="0">
              <a:latin typeface="Rockwell" pitchFamily="18" charset="0"/>
            </a:endParaRPr>
          </a:p>
          <a:p>
            <a:pPr marL="514350" indent="-514350" eaLnBrk="1" hangingPunct="1">
              <a:lnSpc>
                <a:spcPct val="90000"/>
              </a:lnSpc>
              <a:buFont typeface="+mj-lt"/>
              <a:buAutoNum type="arabicPeriod"/>
              <a:defRPr/>
            </a:pPr>
            <a:r>
              <a:rPr lang="en-GB" sz="2800" dirty="0" smtClean="0">
                <a:latin typeface="Rockwell" pitchFamily="18" charset="0"/>
              </a:rPr>
              <a:t>If you have time, write a haiku/</a:t>
            </a:r>
            <a:r>
              <a:rPr lang="en-GB" sz="2800" dirty="0" err="1" smtClean="0">
                <a:latin typeface="Rockwell" pitchFamily="18" charset="0"/>
              </a:rPr>
              <a:t>senryu</a:t>
            </a:r>
            <a:r>
              <a:rPr lang="en-GB" sz="2800" dirty="0" smtClean="0">
                <a:latin typeface="Rockwell" pitchFamily="18" charset="0"/>
              </a:rPr>
              <a:t> from your own point of view, too</a:t>
            </a:r>
          </a:p>
          <a:p>
            <a:pPr eaLnBrk="1" hangingPunct="1">
              <a:buFont typeface="Arial" panose="020B0604020202020204" pitchFamily="34" charset="0"/>
              <a:buNone/>
              <a:defRPr/>
            </a:pPr>
            <a:endParaRPr lang="en-GB" dirty="0"/>
          </a:p>
        </p:txBody>
      </p:sp>
    </p:spTree>
    <p:extLst>
      <p:ext uri="{BB962C8B-B14F-4D97-AF65-F5344CB8AC3E}">
        <p14:creationId xmlns:p14="http://schemas.microsoft.com/office/powerpoint/2010/main" val="33842448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1428750" y="1943100"/>
            <a:ext cx="62865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defRPr/>
            </a:pPr>
            <a:endParaRPr lang="en-US" altLang="en-US" sz="1350">
              <a:solidFill>
                <a:prstClr val="black"/>
              </a:solidFill>
              <a:latin typeface="Arial" panose="020B0604020202020204" pitchFamily="34" charset="0"/>
            </a:endParaRPr>
          </a:p>
        </p:txBody>
      </p:sp>
      <p:sp>
        <p:nvSpPr>
          <p:cNvPr id="22531" name="Text Box 7"/>
          <p:cNvSpPr txBox="1">
            <a:spLocks noChangeArrowheads="1"/>
          </p:cNvSpPr>
          <p:nvPr/>
        </p:nvSpPr>
        <p:spPr bwMode="auto">
          <a:xfrm>
            <a:off x="1643063" y="2017713"/>
            <a:ext cx="62865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defRPr/>
            </a:pPr>
            <a:endParaRPr lang="en-US" altLang="en-US" sz="1350">
              <a:solidFill>
                <a:prstClr val="black"/>
              </a:solidFill>
              <a:latin typeface="Rockwell" panose="02060603020205020403" pitchFamily="18" charset="0"/>
            </a:endParaRPr>
          </a:p>
          <a:p>
            <a:pPr>
              <a:spcBef>
                <a:spcPct val="50000"/>
              </a:spcBef>
              <a:buFontTx/>
              <a:buNone/>
              <a:defRPr/>
            </a:pPr>
            <a:endParaRPr lang="en-GB" altLang="en-US" sz="1350">
              <a:solidFill>
                <a:prstClr val="black"/>
              </a:solidFill>
              <a:latin typeface="Rockwell" panose="02060603020205020403" pitchFamily="18" charset="0"/>
            </a:endParaRPr>
          </a:p>
        </p:txBody>
      </p:sp>
      <p:grpSp>
        <p:nvGrpSpPr>
          <p:cNvPr id="2" name="Group 23"/>
          <p:cNvGrpSpPr>
            <a:grpSpLocks/>
          </p:cNvGrpSpPr>
          <p:nvPr/>
        </p:nvGrpSpPr>
        <p:grpSpPr bwMode="auto">
          <a:xfrm>
            <a:off x="1871663" y="1917700"/>
            <a:ext cx="1028700" cy="1803400"/>
            <a:chOff x="899592" y="1412776"/>
            <a:chExt cx="1371600" cy="2405192"/>
          </a:xfrm>
        </p:grpSpPr>
        <p:pic>
          <p:nvPicPr>
            <p:cNvPr id="123927" name="Picture 2" descr="C:\Users\User\Dropbox\Truman on Trial\Finals for Nat\Illustrator's images\Anna chopped\Bomb surviv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412776"/>
              <a:ext cx="1371600" cy="146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2" name="TextBox 17"/>
            <p:cNvSpPr txBox="1">
              <a:spLocks noChangeArrowheads="1"/>
            </p:cNvSpPr>
            <p:nvPr/>
          </p:nvSpPr>
          <p:spPr bwMode="auto">
            <a:xfrm>
              <a:off x="899592" y="3140449"/>
              <a:ext cx="1223433" cy="67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GB" altLang="en-US" sz="1350">
                  <a:solidFill>
                    <a:prstClr val="black"/>
                  </a:solidFill>
                  <a:latin typeface="Rockwell" panose="02060603020205020403" pitchFamily="18" charset="0"/>
                </a:rPr>
                <a:t>Nagasaki survivor</a:t>
              </a:r>
            </a:p>
          </p:txBody>
        </p:sp>
      </p:grpSp>
      <p:grpSp>
        <p:nvGrpSpPr>
          <p:cNvPr id="3" name="Group 24"/>
          <p:cNvGrpSpPr>
            <a:grpSpLocks/>
          </p:cNvGrpSpPr>
          <p:nvPr/>
        </p:nvGrpSpPr>
        <p:grpSpPr bwMode="auto">
          <a:xfrm>
            <a:off x="3546475" y="1916113"/>
            <a:ext cx="1492250" cy="1804987"/>
            <a:chOff x="3203848" y="1412776"/>
            <a:chExt cx="1990318" cy="2405441"/>
          </a:xfrm>
        </p:grpSpPr>
        <p:pic>
          <p:nvPicPr>
            <p:cNvPr id="123925" name="Picture 4" descr="C:\Users\User\Dropbox\Truman on Trial\Finals for Nat\Illustrator's images\Anna chopped\Pil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1412776"/>
              <a:ext cx="1990318" cy="1323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0" name="TextBox 18"/>
            <p:cNvSpPr txBox="1">
              <a:spLocks noChangeArrowheads="1"/>
            </p:cNvSpPr>
            <p:nvPr/>
          </p:nvSpPr>
          <p:spPr bwMode="auto">
            <a:xfrm>
              <a:off x="3419819" y="3141224"/>
              <a:ext cx="1583785" cy="6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GB" altLang="en-US" sz="1350">
                  <a:solidFill>
                    <a:prstClr val="black"/>
                  </a:solidFill>
                  <a:latin typeface="Rockwell" panose="02060603020205020403" pitchFamily="18" charset="0"/>
                </a:rPr>
                <a:t>Bomber pilot </a:t>
              </a:r>
            </a:p>
          </p:txBody>
        </p:sp>
      </p:grpSp>
      <p:grpSp>
        <p:nvGrpSpPr>
          <p:cNvPr id="4" name="Group 25"/>
          <p:cNvGrpSpPr>
            <a:grpSpLocks/>
          </p:cNvGrpSpPr>
          <p:nvPr/>
        </p:nvGrpSpPr>
        <p:grpSpPr bwMode="auto">
          <a:xfrm>
            <a:off x="6030913" y="2025650"/>
            <a:ext cx="1147762" cy="1803400"/>
            <a:chOff x="6516216" y="1556792"/>
            <a:chExt cx="1530626" cy="2405645"/>
          </a:xfrm>
        </p:grpSpPr>
        <p:pic>
          <p:nvPicPr>
            <p:cNvPr id="123923" name="Picture 6" descr="C:\Users\User\Dropbox\Truman on Trial\Finals for Nat\Illustrator's images\Anna chopped\Advis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1556792"/>
              <a:ext cx="1530626" cy="13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8" name="TextBox 19"/>
            <p:cNvSpPr txBox="1">
              <a:spLocks noChangeArrowheads="1"/>
            </p:cNvSpPr>
            <p:nvPr/>
          </p:nvSpPr>
          <p:spPr bwMode="auto">
            <a:xfrm>
              <a:off x="6516216" y="3284791"/>
              <a:ext cx="1439594" cy="67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GB" altLang="en-US" sz="1350">
                  <a:solidFill>
                    <a:prstClr val="black"/>
                  </a:solidFill>
                  <a:latin typeface="Rockwell" panose="02060603020205020403" pitchFamily="18" charset="0"/>
                </a:rPr>
                <a:t>Truman’s advisor</a:t>
              </a:r>
            </a:p>
          </p:txBody>
        </p:sp>
      </p:grpSp>
      <p:grpSp>
        <p:nvGrpSpPr>
          <p:cNvPr id="5" name="Group 26"/>
          <p:cNvGrpSpPr>
            <a:grpSpLocks/>
          </p:cNvGrpSpPr>
          <p:nvPr/>
        </p:nvGrpSpPr>
        <p:grpSpPr bwMode="auto">
          <a:xfrm>
            <a:off x="1709738" y="4130675"/>
            <a:ext cx="1411287" cy="1905000"/>
            <a:chOff x="755576" y="4365104"/>
            <a:chExt cx="1881659" cy="2538312"/>
          </a:xfrm>
        </p:grpSpPr>
        <p:pic>
          <p:nvPicPr>
            <p:cNvPr id="123921" name="Picture 3" descr="C:\Users\User\Dropbox\Truman on Trial\Finals for Nat\Illustrator's images\Anna chopped\Japanese gener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4365104"/>
              <a:ext cx="1809651" cy="153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6" name="TextBox 20"/>
            <p:cNvSpPr txBox="1">
              <a:spLocks noChangeArrowheads="1"/>
            </p:cNvSpPr>
            <p:nvPr/>
          </p:nvSpPr>
          <p:spPr bwMode="auto">
            <a:xfrm>
              <a:off x="755576" y="5949434"/>
              <a:ext cx="1727148" cy="95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GB" altLang="en-US" sz="1350">
                  <a:solidFill>
                    <a:prstClr val="black"/>
                  </a:solidFill>
                  <a:latin typeface="Rockwell" panose="02060603020205020403" pitchFamily="18" charset="0"/>
                </a:rPr>
                <a:t>Japanese Army General</a:t>
              </a:r>
            </a:p>
          </p:txBody>
        </p:sp>
      </p:grpSp>
      <p:grpSp>
        <p:nvGrpSpPr>
          <p:cNvPr id="6" name="Group 27"/>
          <p:cNvGrpSpPr>
            <a:grpSpLocks/>
          </p:cNvGrpSpPr>
          <p:nvPr/>
        </p:nvGrpSpPr>
        <p:grpSpPr bwMode="auto">
          <a:xfrm>
            <a:off x="3708400" y="4022725"/>
            <a:ext cx="1412875" cy="1804988"/>
            <a:chOff x="3419872" y="4221088"/>
            <a:chExt cx="1883423" cy="2405193"/>
          </a:xfrm>
        </p:grpSpPr>
        <p:pic>
          <p:nvPicPr>
            <p:cNvPr id="123919" name="Picture 5" descr="C:\Users\User\Dropbox\Truman on Trial\Finals for Nat\Illustrator's images\Anna chopped\Mother of PH victi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872" y="4221088"/>
              <a:ext cx="1883423" cy="16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4" name="TextBox 21"/>
            <p:cNvSpPr txBox="1">
              <a:spLocks noChangeArrowheads="1"/>
            </p:cNvSpPr>
            <p:nvPr/>
          </p:nvSpPr>
          <p:spPr bwMode="auto">
            <a:xfrm>
              <a:off x="3491823" y="5949358"/>
              <a:ext cx="1728941" cy="67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GB" altLang="en-US" sz="1350">
                  <a:solidFill>
                    <a:prstClr val="black"/>
                  </a:solidFill>
                  <a:latin typeface="Rockwell" panose="02060603020205020403" pitchFamily="18" charset="0"/>
                </a:rPr>
                <a:t>American civilian</a:t>
              </a:r>
            </a:p>
          </p:txBody>
        </p:sp>
      </p:grpSp>
      <p:pic>
        <p:nvPicPr>
          <p:cNvPr id="1239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8825" y="3425825"/>
            <a:ext cx="6350" cy="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8825" y="3425825"/>
            <a:ext cx="6350" cy="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28"/>
          <p:cNvGrpSpPr>
            <a:grpSpLocks/>
          </p:cNvGrpSpPr>
          <p:nvPr/>
        </p:nvGrpSpPr>
        <p:grpSpPr bwMode="auto">
          <a:xfrm>
            <a:off x="5975350" y="4076700"/>
            <a:ext cx="1189038" cy="1751013"/>
            <a:chOff x="6444208" y="4293096"/>
            <a:chExt cx="1584176" cy="2333014"/>
          </a:xfrm>
        </p:grpSpPr>
        <p:pic>
          <p:nvPicPr>
            <p:cNvPr id="123917" name="Picture 7" descr="C:\Users\User\Dropbox\Truman on Trial\Finals for Nat\Illustrator's images\Anna chopped\NUCLEAR SCIENTIS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6216" y="4293096"/>
              <a:ext cx="1479775" cy="157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TextBox 22"/>
            <p:cNvSpPr txBox="1">
              <a:spLocks noChangeArrowheads="1"/>
            </p:cNvSpPr>
            <p:nvPr/>
          </p:nvSpPr>
          <p:spPr bwMode="auto">
            <a:xfrm>
              <a:off x="6444208" y="5949261"/>
              <a:ext cx="1584176" cy="67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GB" altLang="en-US" sz="1350">
                  <a:solidFill>
                    <a:prstClr val="black"/>
                  </a:solidFill>
                  <a:latin typeface="Rockwell" panose="02060603020205020403" pitchFamily="18" charset="0"/>
                </a:rPr>
                <a:t>Nuclear Scientist </a:t>
              </a:r>
            </a:p>
          </p:txBody>
        </p:sp>
      </p:grpSp>
      <p:sp>
        <p:nvSpPr>
          <p:cNvPr id="26" name="TextBox 25"/>
          <p:cNvSpPr txBox="1"/>
          <p:nvPr/>
        </p:nvSpPr>
        <p:spPr>
          <a:xfrm>
            <a:off x="1219200" y="291405"/>
            <a:ext cx="6616700" cy="1384995"/>
          </a:xfrm>
          <a:prstGeom prst="rect">
            <a:avLst/>
          </a:prstGeom>
          <a:solidFill>
            <a:schemeClr val="accent3">
              <a:lumMod val="40000"/>
              <a:lumOff val="60000"/>
            </a:schemeClr>
          </a:solidFill>
        </p:spPr>
        <p:txBody>
          <a:bodyPr>
            <a:spAutoFit/>
          </a:bodyPr>
          <a:lstStyle/>
          <a:p>
            <a:pPr algn="ctr">
              <a:defRPr/>
            </a:pPr>
            <a:r>
              <a:rPr lang="en-GB" sz="2100" dirty="0">
                <a:solidFill>
                  <a:prstClr val="black"/>
                </a:solidFill>
                <a:latin typeface="Rockwell Extra Bold" pitchFamily="18" charset="0"/>
              </a:rPr>
              <a:t>You will write your haiku/</a:t>
            </a:r>
            <a:r>
              <a:rPr lang="en-GB" sz="2100" dirty="0" err="1">
                <a:solidFill>
                  <a:prstClr val="black"/>
                </a:solidFill>
                <a:latin typeface="Rockwell Extra Bold" pitchFamily="18" charset="0"/>
              </a:rPr>
              <a:t>senryu</a:t>
            </a:r>
            <a:r>
              <a:rPr lang="en-GB" sz="2100" dirty="0">
                <a:solidFill>
                  <a:prstClr val="black"/>
                </a:solidFill>
                <a:latin typeface="Rockwell Extra Bold" pitchFamily="18" charset="0"/>
              </a:rPr>
              <a:t>  from the point of view of one of these </a:t>
            </a:r>
            <a:r>
              <a:rPr lang="en-GB" sz="2100" dirty="0" smtClean="0">
                <a:solidFill>
                  <a:prstClr val="black"/>
                </a:solidFill>
                <a:latin typeface="Rockwell Extra Bold" pitchFamily="18" charset="0"/>
              </a:rPr>
              <a:t>people (you may remember them as witnesses in the trial!):</a:t>
            </a:r>
            <a:endParaRPr lang="en-GB" sz="2100" dirty="0">
              <a:solidFill>
                <a:prstClr val="black"/>
              </a:solidFill>
              <a:latin typeface="Rockwell Extra Bold" pitchFamily="18" charset="0"/>
            </a:endParaRPr>
          </a:p>
        </p:txBody>
      </p:sp>
    </p:spTree>
    <p:extLst>
      <p:ext uri="{BB962C8B-B14F-4D97-AF65-F5344CB8AC3E}">
        <p14:creationId xmlns:p14="http://schemas.microsoft.com/office/powerpoint/2010/main" val="1578189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3"/>
          <p:cNvPicPr>
            <a:picLocks noChangeAspect="1"/>
          </p:cNvPicPr>
          <p:nvPr/>
        </p:nvPicPr>
        <p:blipFill>
          <a:blip r:embed="rId3">
            <a:extLst>
              <a:ext uri="{28A0092B-C50C-407E-A947-70E740481C1C}">
                <a14:useLocalDpi xmlns:a14="http://schemas.microsoft.com/office/drawing/2010/main" val="0"/>
              </a:ext>
            </a:extLst>
          </a:blip>
          <a:srcRect l="18629" t="16438" r="21095" b="4109"/>
          <a:stretch>
            <a:fillRect/>
          </a:stretch>
        </p:blipFill>
        <p:spPr bwMode="auto">
          <a:xfrm>
            <a:off x="1371600" y="0"/>
            <a:ext cx="6400800" cy="67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8183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File:Torreblanca cherry blossoms.jpg"/>
          <p:cNvPicPr>
            <a:picLocks noChangeAspect="1" noChangeArrowheads="1"/>
          </p:cNvPicPr>
          <p:nvPr/>
        </p:nvPicPr>
        <p:blipFill>
          <a:blip r:embed="rId3" cstate="print">
            <a:duotone>
              <a:schemeClr val="accent3">
                <a:shade val="45000"/>
                <a:satMod val="135000"/>
              </a:schemeClr>
              <a:prstClr val="white"/>
            </a:duotone>
            <a:lum bright="43000"/>
          </a:blip>
          <a:srcRect/>
          <a:stretch>
            <a:fillRect/>
          </a:stretch>
        </p:blipFill>
        <p:spPr bwMode="auto">
          <a:xfrm>
            <a:off x="0" y="0"/>
            <a:ext cx="9144000" cy="6858000"/>
          </a:xfrm>
          <a:prstGeom prst="rect">
            <a:avLst/>
          </a:prstGeom>
          <a:noFill/>
        </p:spPr>
      </p:pic>
      <p:sp>
        <p:nvSpPr>
          <p:cNvPr id="5" name="Title 4"/>
          <p:cNvSpPr>
            <a:spLocks noGrp="1"/>
          </p:cNvSpPr>
          <p:nvPr>
            <p:ph type="title"/>
          </p:nvPr>
        </p:nvSpPr>
        <p:spPr>
          <a:xfrm>
            <a:off x="304800" y="2514600"/>
            <a:ext cx="8686800" cy="1143000"/>
          </a:xfrm>
        </p:spPr>
        <p:txBody>
          <a:bodyPr/>
          <a:lstStyle/>
          <a:p>
            <a:r>
              <a:rPr lang="en-GB" sz="5400" dirty="0" smtClean="0">
                <a:latin typeface="Rockwell Extra Bold" pitchFamily="18" charset="0"/>
              </a:rPr>
              <a:t>Share your haiku/</a:t>
            </a:r>
            <a:r>
              <a:rPr lang="en-GB" sz="5400" dirty="0" err="1" smtClean="0">
                <a:latin typeface="Rockwell Extra Bold" pitchFamily="18" charset="0"/>
              </a:rPr>
              <a:t>senryu</a:t>
            </a:r>
            <a:r>
              <a:rPr lang="en-GB" sz="5400" dirty="0" smtClean="0">
                <a:latin typeface="Rockwell Extra Bold" pitchFamily="18" charset="0"/>
              </a:rPr>
              <a:t> with the rest of the class !</a:t>
            </a:r>
            <a:endParaRPr lang="en-GB" sz="5400" dirty="0">
              <a:latin typeface="Rockwell Extra Bold" pitchFamily="18" charset="0"/>
            </a:endParaRPr>
          </a:p>
        </p:txBody>
      </p:sp>
    </p:spTree>
    <p:extLst>
      <p:ext uri="{BB962C8B-B14F-4D97-AF65-F5344CB8AC3E}">
        <p14:creationId xmlns:p14="http://schemas.microsoft.com/office/powerpoint/2010/main" val="1978098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573463"/>
            <a:ext cx="421640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Box 3"/>
          <p:cNvSpPr txBox="1">
            <a:spLocks noChangeArrowheads="1"/>
          </p:cNvSpPr>
          <p:nvPr/>
        </p:nvSpPr>
        <p:spPr bwMode="auto">
          <a:xfrm>
            <a:off x="1042988" y="6597650"/>
            <a:ext cx="25193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20000"/>
              </a:spcBef>
              <a:buFont typeface="Arial" pitchFamily="34" charset="0"/>
              <a:buNone/>
              <a:defRPr/>
            </a:pPr>
            <a:r>
              <a:rPr lang="en-GB" altLang="en-US" sz="800" dirty="0">
                <a:solidFill>
                  <a:srgbClr val="000000"/>
                </a:solidFill>
                <a:latin typeface="Calibri" pitchFamily="34" charset="0"/>
              </a:rPr>
              <a:t>Public domain ; National Museum of the US Navy</a:t>
            </a:r>
          </a:p>
        </p:txBody>
      </p:sp>
      <p:pic>
        <p:nvPicPr>
          <p:cNvPr id="150532" name="Picture 3"/>
          <p:cNvPicPr>
            <a:picLocks noChangeAspect="1"/>
          </p:cNvPicPr>
          <p:nvPr/>
        </p:nvPicPr>
        <p:blipFill>
          <a:blip r:embed="rId4">
            <a:extLst>
              <a:ext uri="{28A0092B-C50C-407E-A947-70E740481C1C}">
                <a14:useLocalDpi xmlns:a14="http://schemas.microsoft.com/office/drawing/2010/main" val="0"/>
              </a:ext>
            </a:extLst>
          </a:blip>
          <a:srcRect t="16942" r="16927"/>
          <a:stretch>
            <a:fillRect/>
          </a:stretch>
        </p:blipFill>
        <p:spPr bwMode="auto">
          <a:xfrm>
            <a:off x="2349500" y="30163"/>
            <a:ext cx="4446588"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2552700" y="2962275"/>
            <a:ext cx="46624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defRPr/>
            </a:pPr>
            <a:r>
              <a:rPr lang="en-GB" sz="800" dirty="0">
                <a:solidFill>
                  <a:prstClr val="black"/>
                </a:solidFill>
                <a:latin typeface="Calibri"/>
                <a:cs typeface="Arial" pitchFamily="34" charset="0"/>
              </a:rPr>
              <a:t>Paul L. McCord Jr. </a:t>
            </a:r>
            <a:r>
              <a:rPr lang="en-GB" altLang="en-US" sz="800" dirty="0">
                <a:solidFill>
                  <a:prstClr val="black"/>
                </a:solidFill>
                <a:latin typeface="Calibri"/>
                <a:cs typeface="Arial" pitchFamily="34" charset="0"/>
              </a:rPr>
              <a:t>; https://creativecommons.org/licenses/by-nd/2.0/legalcode ; cropped</a:t>
            </a:r>
          </a:p>
        </p:txBody>
      </p:sp>
      <p:pic>
        <p:nvPicPr>
          <p:cNvPr id="150534" name="Picture 2"/>
          <p:cNvPicPr>
            <a:picLocks noChangeAspect="1"/>
          </p:cNvPicPr>
          <p:nvPr/>
        </p:nvPicPr>
        <p:blipFill>
          <a:blip r:embed="rId5">
            <a:extLst>
              <a:ext uri="{28A0092B-C50C-407E-A947-70E740481C1C}">
                <a14:useLocalDpi xmlns:a14="http://schemas.microsoft.com/office/drawing/2010/main" val="0"/>
              </a:ext>
            </a:extLst>
          </a:blip>
          <a:srcRect l="9229" t="3551" r="43967" b="55817"/>
          <a:stretch>
            <a:fillRect/>
          </a:stretch>
        </p:blipFill>
        <p:spPr bwMode="auto">
          <a:xfrm>
            <a:off x="4452938" y="3573463"/>
            <a:ext cx="458470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7969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22225" y="5278438"/>
            <a:ext cx="9142413"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9pPr>
          </a:lstStyle>
          <a:p>
            <a:pPr defTabSz="449263" eaLnBrk="0" hangingPunct="0">
              <a:spcBef>
                <a:spcPct val="20000"/>
              </a:spcBef>
              <a:buClrTx/>
              <a:buSzTx/>
              <a:buFont typeface="Wingdings" panose="05000000000000000000" pitchFamily="2" charset="2"/>
              <a:buChar char="§"/>
              <a:defRPr/>
            </a:pPr>
            <a:r>
              <a:rPr lang="en-GB" altLang="en-US" sz="1750" dirty="0" smtClean="0">
                <a:latin typeface="Rockwell" panose="02060603020205020403" pitchFamily="18" charset="0"/>
              </a:rPr>
              <a:t> Nearly 14,500 in total, but not divided equally between the 9 countries</a:t>
            </a:r>
          </a:p>
          <a:p>
            <a:pPr defTabSz="449263" eaLnBrk="0" hangingPunct="0">
              <a:spcBef>
                <a:spcPct val="20000"/>
              </a:spcBef>
              <a:buClrTx/>
              <a:buSzTx/>
              <a:buFont typeface="Wingdings" panose="05000000000000000000" pitchFamily="2" charset="2"/>
              <a:buChar char="§"/>
              <a:defRPr/>
            </a:pPr>
            <a:r>
              <a:rPr lang="en-GB" altLang="en-US" sz="1750" dirty="0">
                <a:latin typeface="Rockwell" panose="02060603020205020403" pitchFamily="18" charset="0"/>
              </a:rPr>
              <a:t> Big decrease since the 1980s (70,000 warheads!), and 500 less than last year</a:t>
            </a:r>
          </a:p>
          <a:p>
            <a:pPr defTabSz="449263" eaLnBrk="0" hangingPunct="0">
              <a:spcBef>
                <a:spcPct val="20000"/>
              </a:spcBef>
              <a:buClrTx/>
              <a:buSzTx/>
              <a:buFont typeface="Wingdings" panose="05000000000000000000" pitchFamily="2" charset="2"/>
              <a:buChar char="§"/>
              <a:defRPr/>
            </a:pPr>
            <a:r>
              <a:rPr lang="en-GB" altLang="en-US" sz="1750" dirty="0" smtClean="0">
                <a:latin typeface="Rockwell" panose="02060603020205020403" pitchFamily="18" charset="0"/>
              </a:rPr>
              <a:t> Almost 4000 of them could be used at short notice; 5500 are in storage; and 5000 are ‘retired’ and will be dismantled in the coming years. </a:t>
            </a:r>
          </a:p>
          <a:p>
            <a:pPr defTabSz="449263" eaLnBrk="0" hangingPunct="0">
              <a:spcBef>
                <a:spcPts val="0"/>
              </a:spcBef>
              <a:buClrTx/>
              <a:buSzTx/>
              <a:buFont typeface="Wingdings" panose="05000000000000000000" pitchFamily="2" charset="2"/>
              <a:buChar char="§"/>
              <a:defRPr/>
            </a:pPr>
            <a:r>
              <a:rPr lang="en-GB" altLang="en-US" sz="1750" dirty="0" smtClean="0">
                <a:latin typeface="Rockwell" panose="02060603020205020403" pitchFamily="18" charset="0"/>
              </a:rPr>
              <a:t> But: several of the countries are increasing or ‘upgrading’ theirs</a:t>
            </a:r>
          </a:p>
        </p:txBody>
      </p:sp>
      <p:sp>
        <p:nvSpPr>
          <p:cNvPr id="5" name="Rectangle 4"/>
          <p:cNvSpPr txBox="1">
            <a:spLocks noChangeArrowheads="1"/>
          </p:cNvSpPr>
          <p:nvPr/>
        </p:nvSpPr>
        <p:spPr>
          <a:xfrm>
            <a:off x="22225" y="112713"/>
            <a:ext cx="9048750" cy="363537"/>
          </a:xfrm>
          <a:prstGeom prst="rect">
            <a:avLst/>
          </a:prstGeom>
          <a:solidFill>
            <a:sysClr val="window" lastClr="FFFFFF"/>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en-GB" sz="2400" b="1" dirty="0" smtClean="0">
                <a:solidFill>
                  <a:prstClr val="black"/>
                </a:solidFill>
                <a:effectLst>
                  <a:outerShdw blurRad="38100" dist="38100" dir="2700000" algn="tl">
                    <a:srgbClr val="000000">
                      <a:alpha val="43137"/>
                    </a:srgbClr>
                  </a:outerShdw>
                </a:effectLst>
                <a:latin typeface="Rockwell" pitchFamily="18" charset="0"/>
              </a:rPr>
              <a:t>How many nuclear weapons are there in the world today?</a:t>
            </a:r>
            <a:endParaRPr lang="en-GB" sz="2400" b="1" dirty="0">
              <a:solidFill>
                <a:prstClr val="black"/>
              </a:solidFill>
              <a:effectLst>
                <a:outerShdw blurRad="38100" dist="38100" dir="2700000" algn="tl">
                  <a:srgbClr val="000000">
                    <a:alpha val="43137"/>
                  </a:srgbClr>
                </a:outerShdw>
              </a:effectLst>
              <a:latin typeface="Rockwell" pitchFamily="18" charset="0"/>
            </a:endParaRPr>
          </a:p>
        </p:txBody>
      </p:sp>
      <p:pic>
        <p:nvPicPr>
          <p:cNvPr id="168964" name="Picture 2" descr="Nuclear weapons by country,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660400"/>
            <a:ext cx="6919913"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0393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2"/>
          <p:cNvSpPr txBox="1">
            <a:spLocks noChangeArrowheads="1"/>
          </p:cNvSpPr>
          <p:nvPr/>
        </p:nvSpPr>
        <p:spPr bwMode="auto">
          <a:xfrm>
            <a:off x="179389" y="765177"/>
            <a:ext cx="8786812" cy="231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73000"/>
              </a:lnSpc>
              <a:spcBef>
                <a:spcPts val="551"/>
              </a:spcBef>
              <a:buFont typeface="Arial" panose="020B0604020202020204" pitchFamily="34" charset="0"/>
              <a:buNone/>
            </a:pPr>
            <a:r>
              <a:rPr lang="en-GB" altLang="en-US" sz="6600" b="1">
                <a:solidFill>
                  <a:prstClr val="black"/>
                </a:solidFill>
                <a:latin typeface="Tahoma" panose="020B0604030504040204" pitchFamily="34" charset="0"/>
                <a:cs typeface="Tahoma" panose="020B0604030504040204" pitchFamily="34" charset="0"/>
              </a:rPr>
              <a:t>Have nuclear weapons ever been used in a war?</a:t>
            </a:r>
          </a:p>
        </p:txBody>
      </p:sp>
    </p:spTree>
    <p:extLst>
      <p:ext uri="{BB962C8B-B14F-4D97-AF65-F5344CB8AC3E}">
        <p14:creationId xmlns:p14="http://schemas.microsoft.com/office/powerpoint/2010/main" val="34797086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p:cNvPicPr>
          <p:nvPr/>
        </p:nvPicPr>
        <p:blipFill>
          <a:blip r:embed="rId3">
            <a:extLst>
              <a:ext uri="{28A0092B-C50C-407E-A947-70E740481C1C}">
                <a14:useLocalDpi xmlns:a14="http://schemas.microsoft.com/office/drawing/2010/main" val="0"/>
              </a:ext>
            </a:extLst>
          </a:blip>
          <a:srcRect b="6023"/>
          <a:stretch>
            <a:fillRect/>
          </a:stretch>
        </p:blipFill>
        <p:spPr bwMode="auto">
          <a:xfrm>
            <a:off x="30165" y="2"/>
            <a:ext cx="9113837" cy="685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0816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00"/>
            <a:ext cx="8740775" cy="855663"/>
          </a:xfrm>
        </p:spPr>
        <p:txBody>
          <a:bodyPr rtlCol="0">
            <a:normAutofit fontScale="90000"/>
          </a:bodyPr>
          <a:lstStyle/>
          <a:p>
            <a:pPr fontAlgn="auto">
              <a:spcAft>
                <a:spcPts val="0"/>
              </a:spcAft>
              <a:defRPr/>
            </a:pPr>
            <a:r>
              <a:rPr lang="en-GB" sz="3000" b="1" dirty="0" smtClean="0">
                <a:latin typeface="Rockwell" pitchFamily="18" charset="0"/>
              </a:rPr>
              <a:t>16</a:t>
            </a:r>
            <a:r>
              <a:rPr lang="en-GB" sz="3000" b="1" baseline="30000" dirty="0" smtClean="0">
                <a:latin typeface="Rockwell" pitchFamily="18" charset="0"/>
              </a:rPr>
              <a:t>th</a:t>
            </a:r>
            <a:r>
              <a:rPr lang="en-GB" sz="3000" b="1" dirty="0" smtClean="0">
                <a:latin typeface="Rockwell" pitchFamily="18" charset="0"/>
              </a:rPr>
              <a:t> July </a:t>
            </a:r>
            <a:r>
              <a:rPr lang="en-GB" sz="3000" b="1" dirty="0">
                <a:latin typeface="Rockwell" pitchFamily="18" charset="0"/>
              </a:rPr>
              <a:t>1945: </a:t>
            </a:r>
            <a:r>
              <a:rPr lang="en-GB" sz="3000" dirty="0">
                <a:latin typeface="Rockwell" pitchFamily="18" charset="0"/>
              </a:rPr>
              <a:t>The United States </a:t>
            </a:r>
            <a:r>
              <a:rPr lang="en-GB" sz="3000" dirty="0" smtClean="0">
                <a:latin typeface="Rockwell" pitchFamily="18" charset="0"/>
              </a:rPr>
              <a:t>successfully tests </a:t>
            </a:r>
            <a:r>
              <a:rPr lang="en-GB" sz="3000" dirty="0">
                <a:latin typeface="Rockwell" pitchFamily="18" charset="0"/>
              </a:rPr>
              <a:t>the </a:t>
            </a:r>
            <a:r>
              <a:rPr lang="en-GB" sz="3000" dirty="0" smtClean="0">
                <a:latin typeface="Rockwell" pitchFamily="18" charset="0"/>
              </a:rPr>
              <a:t>world’s first </a:t>
            </a:r>
            <a:r>
              <a:rPr lang="en-GB" sz="3000" dirty="0">
                <a:latin typeface="Rockwell" pitchFamily="18" charset="0"/>
              </a:rPr>
              <a:t>ever </a:t>
            </a:r>
            <a:r>
              <a:rPr lang="en-GB" sz="3000" dirty="0" smtClean="0">
                <a:latin typeface="Rockwell" pitchFamily="18" charset="0"/>
              </a:rPr>
              <a:t>atomic bomb </a:t>
            </a:r>
            <a:r>
              <a:rPr lang="en-GB" sz="1600" dirty="0">
                <a:latin typeface="Rockwell" pitchFamily="18" charset="0"/>
              </a:rPr>
              <a:t>(researchers 6 miles away </a:t>
            </a:r>
            <a:r>
              <a:rPr lang="en-GB" sz="1600" dirty="0" smtClean="0">
                <a:latin typeface="Rockwell" pitchFamily="18" charset="0"/>
              </a:rPr>
              <a:t>are knocked over </a:t>
            </a:r>
            <a:r>
              <a:rPr lang="en-GB" sz="1600" dirty="0">
                <a:latin typeface="Rockwell" pitchFamily="18" charset="0"/>
              </a:rPr>
              <a:t>by </a:t>
            </a:r>
            <a:r>
              <a:rPr lang="en-GB" sz="1600" dirty="0" smtClean="0">
                <a:latin typeface="Rockwell" pitchFamily="18" charset="0"/>
              </a:rPr>
              <a:t>the blast </a:t>
            </a:r>
            <a:r>
              <a:rPr lang="en-GB" sz="1600" dirty="0">
                <a:latin typeface="Rockwell" pitchFamily="18" charset="0"/>
              </a:rPr>
              <a:t>wave, and those 10 miles away felt heat on their face. </a:t>
            </a:r>
            <a:r>
              <a:rPr lang="en-GB" sz="1600" dirty="0" smtClean="0">
                <a:latin typeface="Rockwell" pitchFamily="18" charset="0"/>
              </a:rPr>
              <a:t>Then, </a:t>
            </a:r>
            <a:r>
              <a:rPr lang="en-GB" sz="1600" dirty="0">
                <a:latin typeface="Rockwell" pitchFamily="18" charset="0"/>
              </a:rPr>
              <a:t>an unbelievably bright flash of light, </a:t>
            </a:r>
            <a:r>
              <a:rPr lang="en-GB" sz="1600" dirty="0" smtClean="0">
                <a:latin typeface="Rockwell" pitchFamily="18" charset="0"/>
              </a:rPr>
              <a:t>described as '</a:t>
            </a:r>
            <a:r>
              <a:rPr lang="en-GB" sz="1600" dirty="0">
                <a:latin typeface="Rockwell" pitchFamily="18" charset="0"/>
              </a:rPr>
              <a:t>'beautiful'', then </a:t>
            </a:r>
            <a:r>
              <a:rPr lang="en-GB" sz="1600" dirty="0" smtClean="0">
                <a:latin typeface="Rockwell" pitchFamily="18" charset="0"/>
              </a:rPr>
              <a:t>a </a:t>
            </a:r>
            <a:r>
              <a:rPr lang="en-GB" sz="1600" dirty="0" err="1" smtClean="0">
                <a:latin typeface="Rockwell" pitchFamily="18" charset="0"/>
              </a:rPr>
              <a:t>defeaning</a:t>
            </a:r>
            <a:r>
              <a:rPr lang="en-GB" sz="1600" dirty="0" smtClean="0">
                <a:latin typeface="Rockwell" pitchFamily="18" charset="0"/>
              </a:rPr>
              <a:t> </a:t>
            </a:r>
            <a:r>
              <a:rPr lang="en-GB" sz="1600" dirty="0">
                <a:latin typeface="Rockwell" pitchFamily="18" charset="0"/>
              </a:rPr>
              <a:t>roar, and </a:t>
            </a:r>
            <a:r>
              <a:rPr lang="en-GB" sz="1600" dirty="0" smtClean="0">
                <a:latin typeface="Rockwell" pitchFamily="18" charset="0"/>
              </a:rPr>
              <a:t>a mushroom </a:t>
            </a:r>
            <a:r>
              <a:rPr lang="en-GB" sz="1600" dirty="0">
                <a:latin typeface="Rockwell" pitchFamily="18" charset="0"/>
              </a:rPr>
              <a:t>cloud 8 miles high in </a:t>
            </a:r>
            <a:r>
              <a:rPr lang="en-GB" sz="1600" dirty="0" smtClean="0">
                <a:latin typeface="Rockwell" pitchFamily="18" charset="0"/>
              </a:rPr>
              <a:t>minutes)</a:t>
            </a:r>
            <a:endParaRPr lang="en-GB" sz="1600" dirty="0">
              <a:latin typeface="Rockwell" pitchFamily="18" charset="0"/>
            </a:endParaRPr>
          </a:p>
        </p:txBody>
      </p:sp>
      <p:pic>
        <p:nvPicPr>
          <p:cNvPr id="17715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6813" y="188913"/>
            <a:ext cx="65278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Box 4"/>
          <p:cNvSpPr txBox="1">
            <a:spLocks noChangeArrowheads="1"/>
          </p:cNvSpPr>
          <p:nvPr/>
        </p:nvSpPr>
        <p:spPr bwMode="auto">
          <a:xfrm>
            <a:off x="7654925" y="5283200"/>
            <a:ext cx="1336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smtClean="0">
                <a:solidFill>
                  <a:srgbClr val="000000"/>
                </a:solidFill>
                <a:latin typeface="Arial" panose="020B0604020202020204" pitchFamily="34" charset="0"/>
                <a:cs typeface="Arial" panose="020B0604020202020204" pitchFamily="34" charset="0"/>
              </a:rPr>
              <a:t>trinityremembered.com</a:t>
            </a:r>
          </a:p>
        </p:txBody>
      </p:sp>
    </p:spTree>
    <p:extLst>
      <p:ext uri="{BB962C8B-B14F-4D97-AF65-F5344CB8AC3E}">
        <p14:creationId xmlns:p14="http://schemas.microsoft.com/office/powerpoint/2010/main" val="22616884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5972175"/>
            <a:ext cx="9144000" cy="1771650"/>
          </a:xfrm>
        </p:spPr>
        <p:txBody>
          <a:bodyPr rtlCol="0">
            <a:normAutofit fontScale="90000"/>
          </a:bodyPr>
          <a:lstStyle/>
          <a:p>
            <a:pPr fontAlgn="auto">
              <a:spcAft>
                <a:spcPts val="0"/>
              </a:spcAft>
              <a:defRPr/>
            </a:pPr>
            <a:r>
              <a:rPr lang="en-GB" sz="3000" b="1" dirty="0" smtClean="0">
                <a:latin typeface="Rockwell" pitchFamily="18" charset="0"/>
              </a:rPr>
              <a:t>25</a:t>
            </a:r>
            <a:r>
              <a:rPr lang="en-GB" sz="3000" b="1" baseline="30000" dirty="0" smtClean="0">
                <a:latin typeface="Rockwell" pitchFamily="18" charset="0"/>
              </a:rPr>
              <a:t>th</a:t>
            </a:r>
            <a:r>
              <a:rPr lang="en-GB" sz="3000" b="1" dirty="0" smtClean="0">
                <a:latin typeface="Rockwell" pitchFamily="18" charset="0"/>
              </a:rPr>
              <a:t> July </a:t>
            </a:r>
            <a:r>
              <a:rPr lang="en-GB" sz="3000" b="1" dirty="0">
                <a:latin typeface="Rockwell" pitchFamily="18" charset="0"/>
              </a:rPr>
              <a:t>1945: </a:t>
            </a:r>
            <a:r>
              <a:rPr lang="en-GB" sz="3000" dirty="0">
                <a:latin typeface="Rockwell" panose="02060603020205020403" pitchFamily="18" charset="0"/>
              </a:rPr>
              <a:t>President Truman gives the order to </a:t>
            </a:r>
            <a:r>
              <a:rPr lang="en-GB" sz="3000" dirty="0" smtClean="0">
                <a:latin typeface="Rockwell" panose="02060603020205020403" pitchFamily="18" charset="0"/>
              </a:rPr>
              <a:t>prepare to drop </a:t>
            </a:r>
            <a:r>
              <a:rPr lang="en-GB" sz="3000" dirty="0">
                <a:latin typeface="Rockwell" panose="02060603020205020403" pitchFamily="18" charset="0"/>
              </a:rPr>
              <a:t>the atomic bomb on Japan </a:t>
            </a:r>
            <a:r>
              <a:rPr lang="en-GB" sz="3000" dirty="0" smtClean="0">
                <a:latin typeface="Rockwell" panose="02060603020205020403" pitchFamily="18" charset="0"/>
              </a:rPr>
              <a:t>(Britain gave its official consent on 4</a:t>
            </a:r>
            <a:r>
              <a:rPr lang="en-GB" sz="3000" baseline="30000" dirty="0" smtClean="0">
                <a:latin typeface="Rockwell" panose="02060603020205020403" pitchFamily="18" charset="0"/>
              </a:rPr>
              <a:t>th</a:t>
            </a:r>
            <a:r>
              <a:rPr lang="en-GB" sz="3000" dirty="0" smtClean="0">
                <a:latin typeface="Rockwell" panose="02060603020205020403" pitchFamily="18" charset="0"/>
              </a:rPr>
              <a:t> July; </a:t>
            </a:r>
            <a:r>
              <a:rPr lang="en-GB" sz="1700" dirty="0" smtClean="0">
                <a:latin typeface="Rockwell" panose="02060603020205020403" pitchFamily="18" charset="0"/>
              </a:rPr>
              <a:t>Truman took over after Roosevelt died in April. The Manhattan Project was so secret that Truman hadn’t been told about it as Vice-President!</a:t>
            </a:r>
            <a:r>
              <a:rPr lang="en-GB" sz="3000" dirty="0" smtClean="0">
                <a:latin typeface="Rockwell" panose="02060603020205020403" pitchFamily="18" charset="0"/>
              </a:rPr>
              <a:t>)</a:t>
            </a:r>
            <a:r>
              <a:rPr lang="en-GB" sz="3000" dirty="0">
                <a:latin typeface="Rockwell" panose="02060603020205020403" pitchFamily="18" charset="0"/>
              </a:rPr>
              <a:t/>
            </a:r>
            <a:br>
              <a:rPr lang="en-GB" sz="3000" dirty="0">
                <a:latin typeface="Rockwell" panose="02060603020205020403" pitchFamily="18" charset="0"/>
              </a:rPr>
            </a:br>
            <a:r>
              <a:rPr lang="en-GB" dirty="0"/>
              <a:t/>
            </a:r>
            <a:br>
              <a:rPr lang="en-GB" dirty="0"/>
            </a:br>
            <a:r>
              <a:rPr lang="en-GB" dirty="0"/>
              <a:t/>
            </a:r>
            <a:br>
              <a:rPr lang="en-GB" dirty="0"/>
            </a:br>
            <a:endParaRPr lang="en-GB" dirty="0"/>
          </a:p>
        </p:txBody>
      </p:sp>
      <p:pic>
        <p:nvPicPr>
          <p:cNvPr id="17920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88913"/>
            <a:ext cx="362267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Box 6"/>
          <p:cNvSpPr txBox="1">
            <a:spLocks noChangeArrowheads="1"/>
          </p:cNvSpPr>
          <p:nvPr/>
        </p:nvSpPr>
        <p:spPr bwMode="auto">
          <a:xfrm>
            <a:off x="827088" y="4724400"/>
            <a:ext cx="33131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700" smtClean="0">
                <a:solidFill>
                  <a:srgbClr val="000000"/>
                </a:solidFill>
                <a:latin typeface="Arial" panose="020B0604020202020204" pitchFamily="34" charset="0"/>
                <a:cs typeface="Arial" panose="020B0604020202020204" pitchFamily="34" charset="0"/>
              </a:rPr>
              <a:t>Lord Mariser, https://creativecommons.org/licenses/by-sa/2.0/legalcode</a:t>
            </a:r>
          </a:p>
        </p:txBody>
      </p:sp>
      <p:pic>
        <p:nvPicPr>
          <p:cNvPr id="17920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7588" y="94116"/>
            <a:ext cx="3959225"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Title 1"/>
          <p:cNvSpPr txBox="1">
            <a:spLocks/>
          </p:cNvSpPr>
          <p:nvPr/>
        </p:nvSpPr>
        <p:spPr bwMode="auto">
          <a:xfrm>
            <a:off x="5759450" y="5016951"/>
            <a:ext cx="33845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Bef>
                <a:spcPct val="0"/>
              </a:spcBef>
              <a:buFontTx/>
              <a:buNone/>
            </a:pPr>
            <a:r>
              <a:rPr lang="en-GB" altLang="en-US" sz="700" dirty="0" smtClean="0">
                <a:solidFill>
                  <a:srgbClr val="000000"/>
                </a:solidFill>
                <a:latin typeface="Arial" panose="020B0604020202020204" pitchFamily="34" charset="0"/>
                <a:cs typeface="Arial" panose="020B0604020202020204" pitchFamily="34" charset="0"/>
              </a:rPr>
              <a:t>Harry Kidd ; https://creativecommons.org/licenses/by-nc-sa/2.0/legalcode</a:t>
            </a:r>
          </a:p>
        </p:txBody>
      </p:sp>
    </p:spTree>
    <p:extLst>
      <p:ext uri="{BB962C8B-B14F-4D97-AF65-F5344CB8AC3E}">
        <p14:creationId xmlns:p14="http://schemas.microsoft.com/office/powerpoint/2010/main" val="12505933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TotalTime>
  <Words>2857</Words>
  <Application>Microsoft Macintosh PowerPoint</Application>
  <PresentationFormat>On-screen Show (4:3)</PresentationFormat>
  <Paragraphs>207</Paragraphs>
  <Slides>34</Slides>
  <Notes>34</Notes>
  <HiddenSlides>0</HiddenSlides>
  <MMClips>0</MMClips>
  <ScaleCrop>false</ScaleCrop>
  <HeadingPairs>
    <vt:vector size="4" baseType="variant">
      <vt:variant>
        <vt:lpstr>Theme</vt:lpstr>
      </vt:variant>
      <vt:variant>
        <vt:i4>19</vt:i4>
      </vt:variant>
      <vt:variant>
        <vt:lpstr>Slide Titles</vt:lpstr>
      </vt:variant>
      <vt:variant>
        <vt:i4>34</vt:i4>
      </vt:variant>
    </vt:vector>
  </HeadingPairs>
  <TitlesOfParts>
    <vt:vector size="53" baseType="lpstr">
      <vt:lpstr>Office Theme</vt:lpstr>
      <vt:lpstr>1_Office Theme</vt:lpstr>
      <vt:lpstr>Default Design</vt:lpstr>
      <vt:lpstr>2_Office Theme</vt:lpstr>
      <vt:lpstr>3_Office Theme</vt:lpstr>
      <vt:lpstr>4_Office Theme</vt:lpstr>
      <vt:lpstr>9_Office Theme</vt:lpstr>
      <vt:lpstr>5_Office Theme</vt:lpstr>
      <vt:lpstr>8_Office Theme</vt:lpstr>
      <vt:lpstr>7_Office Theme</vt:lpstr>
      <vt:lpstr>10_Office Theme</vt:lpstr>
      <vt:lpstr>11_Office Theme</vt:lpstr>
      <vt:lpstr>6_Office Theme</vt:lpstr>
      <vt:lpstr>12_Office Theme</vt:lpstr>
      <vt:lpstr>14_Office Theme</vt:lpstr>
      <vt:lpstr>15_Office Theme</vt:lpstr>
      <vt:lpstr>16_Office Theme</vt:lpstr>
      <vt:lpstr>13_Office Theme</vt:lpstr>
      <vt:lpstr>17_Office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16th July 1945: The United States successfully tests the world’s first ever atomic bomb (researchers 6 miles away are knocked over by the blast wave, and those 10 miles away felt heat on their face. Then, an unbelievably bright flash of light, described as ''beautiful'', then a defeaning roar, and a mushroom cloud 8 miles high in minutes)</vt:lpstr>
      <vt:lpstr>25th July 1945: President Truman gives the order to prepare to drop the atomic bomb on Japan (Britain gave its official consent on 4th July; Truman took over after Roosevelt died in April. The Manhattan Project was so secret that Truman hadn’t been told about it as Vice-President!)   </vt:lpstr>
      <vt:lpstr>26th July 1945: Truman, Churchill and Chiang Kai-shek issue the ‘Potsdam Declaration’ to Japan, which finished with the words:</vt:lpstr>
      <vt:lpstr>PowerPoint Presentation</vt:lpstr>
      <vt:lpstr>PowerPoint Presentation</vt:lpstr>
      <vt:lpstr>PowerPoint Presentation</vt:lpstr>
      <vt:lpstr>PowerPoint Presentation</vt:lpstr>
      <vt:lpstr>PowerPoint Presentation</vt:lpstr>
      <vt:lpstr>Hiroshima video clip (reconstruction)</vt:lpstr>
      <vt:lpstr>Barefoot Gen</vt:lpstr>
      <vt:lpstr>6th August 1945: President Truman gives a statement promising further bombs if Japan doesn’t surrender   </vt:lpstr>
      <vt:lpstr>PowerPoint Presentation</vt:lpstr>
      <vt:lpstr>PowerPoint Presentation</vt:lpstr>
      <vt:lpstr>9th August 1945: At midnight, the USSR invades Manchuria, in Northern China, which since 1932 had been part of the Japanese Empire. They go on to capture Northern Korea and other Japanese-occupied territories. </vt:lpstr>
      <vt:lpstr>2nd September 1945: Japan formally surrenders. This is the end of the Second World War.   </vt:lpstr>
      <vt:lpstr>What are the arguments for the bombings?</vt:lpstr>
      <vt:lpstr>What are the arguments against the bombings?</vt:lpstr>
      <vt:lpstr>WHAT DO YOU  THINK? ‘spectrum line’</vt:lpstr>
      <vt:lpstr>PowerPoint Presentation</vt:lpstr>
      <vt:lpstr>What is a Haiku?</vt:lpstr>
      <vt:lpstr>PowerPoint Presentation</vt:lpstr>
      <vt:lpstr>PowerPoint Presentation</vt:lpstr>
      <vt:lpstr>PowerPoint Presentation</vt:lpstr>
      <vt:lpstr>PowerPoint Presentation</vt:lpstr>
      <vt:lpstr>PowerPoint Presentation</vt:lpstr>
      <vt:lpstr>PowerPoint Presentation</vt:lpstr>
      <vt:lpstr>Share your haiku/senryu with the rest of the class !</vt:lpstr>
    </vt:vector>
  </TitlesOfParts>
  <Company>CND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3: English</dc:title>
  <dc:creator>Zahra Husaini</dc:creator>
  <cp:lastModifiedBy>Helen Griffin</cp:lastModifiedBy>
  <cp:revision>41</cp:revision>
  <dcterms:created xsi:type="dcterms:W3CDTF">2013-04-29T14:09:46Z</dcterms:created>
  <dcterms:modified xsi:type="dcterms:W3CDTF">2022-01-24T15:36:48Z</dcterms:modified>
</cp:coreProperties>
</file>